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0" r:id="rId7"/>
    <p:sldId id="258" r:id="rId8"/>
    <p:sldId id="267" r:id="rId9"/>
    <p:sldId id="265" r:id="rId10"/>
    <p:sldId id="272" r:id="rId11"/>
    <p:sldId id="273" r:id="rId12"/>
    <p:sldId id="274" r:id="rId13"/>
    <p:sldId id="259" r:id="rId14"/>
    <p:sldId id="275" r:id="rId15"/>
    <p:sldId id="260" r:id="rId16"/>
    <p:sldId id="268" r:id="rId17"/>
    <p:sldId id="276" r:id="rId18"/>
    <p:sldId id="277" r:id="rId19"/>
    <p:sldId id="262" r:id="rId20"/>
    <p:sldId id="263" r:id="rId21"/>
    <p:sldId id="279" r:id="rId22"/>
    <p:sldId id="280" r:id="rId23"/>
    <p:sldId id="282"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A1ECD-F107-4A9C-847F-F60D9085F03B}" v="263" dt="2024-03-20T14:02:26.943"/>
    <p1510:client id="{8153E731-8D83-44C8-B87B-3562E4A8DE9D}" v="602" dt="2024-03-20T15:18:28.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levstig" userId="S::misja@skposeidon.se::e3a74437-47ef-4dac-8607-cc4cd416bc0d" providerId="AD" clId="Web-{662194A4-1533-B739-36BE-6BFD492264F5}"/>
    <pc:docChg chg="modSld">
      <pc:chgData name="Michael Klevstig" userId="S::misja@skposeidon.se::e3a74437-47ef-4dac-8607-cc4cd416bc0d" providerId="AD" clId="Web-{662194A4-1533-B739-36BE-6BFD492264F5}" dt="2024-03-13T13:51:50.720" v="169" actId="20577"/>
      <pc:docMkLst>
        <pc:docMk/>
      </pc:docMkLst>
      <pc:sldChg chg="modSp">
        <pc:chgData name="Michael Klevstig" userId="S::misja@skposeidon.se::e3a74437-47ef-4dac-8607-cc4cd416bc0d" providerId="AD" clId="Web-{662194A4-1533-B739-36BE-6BFD492264F5}" dt="2024-03-13T13:51:44.767" v="168" actId="20577"/>
        <pc:sldMkLst>
          <pc:docMk/>
          <pc:sldMk cId="3907168224" sldId="268"/>
        </pc:sldMkLst>
        <pc:spChg chg="mod">
          <ac:chgData name="Michael Klevstig" userId="S::misja@skposeidon.se::e3a74437-47ef-4dac-8607-cc4cd416bc0d" providerId="AD" clId="Web-{662194A4-1533-B739-36BE-6BFD492264F5}" dt="2024-03-13T13:51:44.767" v="168" actId="20577"/>
          <ac:spMkLst>
            <pc:docMk/>
            <pc:sldMk cId="3907168224" sldId="268"/>
            <ac:spMk id="3" creationId="{F63E6505-1795-42A4-AE1E-F81C438E6094}"/>
          </ac:spMkLst>
        </pc:spChg>
      </pc:sldChg>
      <pc:sldChg chg="modSp">
        <pc:chgData name="Michael Klevstig" userId="S::misja@skposeidon.se::e3a74437-47ef-4dac-8607-cc4cd416bc0d" providerId="AD" clId="Web-{662194A4-1533-B739-36BE-6BFD492264F5}" dt="2024-03-13T13:51:50.720" v="169" actId="20577"/>
        <pc:sldMkLst>
          <pc:docMk/>
          <pc:sldMk cId="3364074881" sldId="278"/>
        </pc:sldMkLst>
        <pc:spChg chg="mod">
          <ac:chgData name="Michael Klevstig" userId="S::misja@skposeidon.se::e3a74437-47ef-4dac-8607-cc4cd416bc0d" providerId="AD" clId="Web-{662194A4-1533-B739-36BE-6BFD492264F5}" dt="2024-03-13T13:51:50.720" v="169" actId="20577"/>
          <ac:spMkLst>
            <pc:docMk/>
            <pc:sldMk cId="3364074881" sldId="278"/>
            <ac:spMk id="3" creationId="{F63E6505-1795-42A4-AE1E-F81C438E6094}"/>
          </ac:spMkLst>
        </pc:spChg>
      </pc:sldChg>
    </pc:docChg>
  </pc:docChgLst>
  <pc:docChgLst>
    <pc:chgData name="Michael Klevstig" userId="S::misja@skposeidon.se::e3a74437-47ef-4dac-8607-cc4cd416bc0d" providerId="AD" clId="Web-{9A72D38F-3C2B-B62F-4827-D4DBF9C33174}"/>
    <pc:docChg chg="modSld">
      <pc:chgData name="Michael Klevstig" userId="S::misja@skposeidon.se::e3a74437-47ef-4dac-8607-cc4cd416bc0d" providerId="AD" clId="Web-{9A72D38F-3C2B-B62F-4827-D4DBF9C33174}" dt="2024-02-20T13:20:00.441" v="389" actId="20577"/>
      <pc:docMkLst>
        <pc:docMk/>
      </pc:docMkLst>
      <pc:sldChg chg="modSp">
        <pc:chgData name="Michael Klevstig" userId="S::misja@skposeidon.se::e3a74437-47ef-4dac-8607-cc4cd416bc0d" providerId="AD" clId="Web-{9A72D38F-3C2B-B62F-4827-D4DBF9C33174}" dt="2024-02-20T13:00:03.468" v="83" actId="20577"/>
        <pc:sldMkLst>
          <pc:docMk/>
          <pc:sldMk cId="3634414882" sldId="257"/>
        </pc:sldMkLst>
        <pc:spChg chg="mod">
          <ac:chgData name="Michael Klevstig" userId="S::misja@skposeidon.se::e3a74437-47ef-4dac-8607-cc4cd416bc0d" providerId="AD" clId="Web-{9A72D38F-3C2B-B62F-4827-D4DBF9C33174}" dt="2024-02-20T13:00:03.468" v="83" actId="20577"/>
          <ac:spMkLst>
            <pc:docMk/>
            <pc:sldMk cId="3634414882" sldId="257"/>
            <ac:spMk id="3" creationId="{F63E6505-1795-42A4-AE1E-F81C438E6094}"/>
          </ac:spMkLst>
        </pc:spChg>
      </pc:sldChg>
      <pc:sldChg chg="modSp">
        <pc:chgData name="Michael Klevstig" userId="S::misja@skposeidon.se::e3a74437-47ef-4dac-8607-cc4cd416bc0d" providerId="AD" clId="Web-{9A72D38F-3C2B-B62F-4827-D4DBF9C33174}" dt="2024-02-20T13:18:04.344" v="287" actId="20577"/>
        <pc:sldMkLst>
          <pc:docMk/>
          <pc:sldMk cId="1385337605" sldId="258"/>
        </pc:sldMkLst>
        <pc:spChg chg="mod">
          <ac:chgData name="Michael Klevstig" userId="S::misja@skposeidon.se::e3a74437-47ef-4dac-8607-cc4cd416bc0d" providerId="AD" clId="Web-{9A72D38F-3C2B-B62F-4827-D4DBF9C33174}" dt="2024-02-20T13:18:04.344" v="287" actId="20577"/>
          <ac:spMkLst>
            <pc:docMk/>
            <pc:sldMk cId="1385337605" sldId="258"/>
            <ac:spMk id="3" creationId="{F63E6505-1795-42A4-AE1E-F81C438E6094}"/>
          </ac:spMkLst>
        </pc:spChg>
      </pc:sldChg>
      <pc:sldChg chg="modSp">
        <pc:chgData name="Michael Klevstig" userId="S::misja@skposeidon.se::e3a74437-47ef-4dac-8607-cc4cd416bc0d" providerId="AD" clId="Web-{9A72D38F-3C2B-B62F-4827-D4DBF9C33174}" dt="2024-02-20T13:19:40.144" v="386" actId="20577"/>
        <pc:sldMkLst>
          <pc:docMk/>
          <pc:sldMk cId="3907168224" sldId="268"/>
        </pc:sldMkLst>
        <pc:spChg chg="mod">
          <ac:chgData name="Michael Klevstig" userId="S::misja@skposeidon.se::e3a74437-47ef-4dac-8607-cc4cd416bc0d" providerId="AD" clId="Web-{9A72D38F-3C2B-B62F-4827-D4DBF9C33174}" dt="2024-02-20T13:19:40.144" v="386" actId="20577"/>
          <ac:spMkLst>
            <pc:docMk/>
            <pc:sldMk cId="3907168224" sldId="268"/>
            <ac:spMk id="3" creationId="{F63E6505-1795-42A4-AE1E-F81C438E6094}"/>
          </ac:spMkLst>
        </pc:spChg>
        <pc:spChg chg="mod">
          <ac:chgData name="Michael Klevstig" userId="S::misja@skposeidon.se::e3a74437-47ef-4dac-8607-cc4cd416bc0d" providerId="AD" clId="Web-{9A72D38F-3C2B-B62F-4827-D4DBF9C33174}" dt="2024-02-20T13:18:13.797" v="288" actId="20577"/>
          <ac:spMkLst>
            <pc:docMk/>
            <pc:sldMk cId="3907168224" sldId="268"/>
            <ac:spMk id="8" creationId="{26A04365-00EA-4093-90C8-E72525400357}"/>
          </ac:spMkLst>
        </pc:spChg>
      </pc:sldChg>
      <pc:sldChg chg="modSp">
        <pc:chgData name="Michael Klevstig" userId="S::misja@skposeidon.se::e3a74437-47ef-4dac-8607-cc4cd416bc0d" providerId="AD" clId="Web-{9A72D38F-3C2B-B62F-4827-D4DBF9C33174}" dt="2024-02-20T13:16:57.545" v="249" actId="20577"/>
        <pc:sldMkLst>
          <pc:docMk/>
          <pc:sldMk cId="2979629768" sldId="275"/>
        </pc:sldMkLst>
        <pc:spChg chg="mod">
          <ac:chgData name="Michael Klevstig" userId="S::misja@skposeidon.se::e3a74437-47ef-4dac-8607-cc4cd416bc0d" providerId="AD" clId="Web-{9A72D38F-3C2B-B62F-4827-D4DBF9C33174}" dt="2024-02-20T13:16:57.545" v="249" actId="20577"/>
          <ac:spMkLst>
            <pc:docMk/>
            <pc:sldMk cId="2979629768" sldId="275"/>
            <ac:spMk id="3" creationId="{F63E6505-1795-42A4-AE1E-F81C438E6094}"/>
          </ac:spMkLst>
        </pc:spChg>
      </pc:sldChg>
      <pc:sldChg chg="modSp">
        <pc:chgData name="Michael Klevstig" userId="S::misja@skposeidon.se::e3a74437-47ef-4dac-8607-cc4cd416bc0d" providerId="AD" clId="Web-{9A72D38F-3C2B-B62F-4827-D4DBF9C33174}" dt="2024-02-20T13:20:00.441" v="389" actId="20577"/>
        <pc:sldMkLst>
          <pc:docMk/>
          <pc:sldMk cId="3457615602" sldId="277"/>
        </pc:sldMkLst>
        <pc:spChg chg="mod">
          <ac:chgData name="Michael Klevstig" userId="S::misja@skposeidon.se::e3a74437-47ef-4dac-8607-cc4cd416bc0d" providerId="AD" clId="Web-{9A72D38F-3C2B-B62F-4827-D4DBF9C33174}" dt="2024-02-20T13:20:00.441" v="389" actId="20577"/>
          <ac:spMkLst>
            <pc:docMk/>
            <pc:sldMk cId="3457615602" sldId="277"/>
            <ac:spMk id="3" creationId="{F63E6505-1795-42A4-AE1E-F81C438E6094}"/>
          </ac:spMkLst>
        </pc:spChg>
      </pc:sldChg>
    </pc:docChg>
  </pc:docChgLst>
  <pc:docChgLst>
    <pc:chgData name="Michael Klevstig" userId="S::misja@skposeidon.se::e3a74437-47ef-4dac-8607-cc4cd416bc0d" providerId="AD" clId="Web-{255B8C88-57D7-0067-0449-EBBE5EB46E37}"/>
    <pc:docChg chg="modSld">
      <pc:chgData name="Michael Klevstig" userId="S::misja@skposeidon.se::e3a74437-47ef-4dac-8607-cc4cd416bc0d" providerId="AD" clId="Web-{255B8C88-57D7-0067-0449-EBBE5EB46E37}" dt="2024-02-08T15:00:49.215" v="69" actId="20577"/>
      <pc:docMkLst>
        <pc:docMk/>
      </pc:docMkLst>
      <pc:sldChg chg="addSp delSp modSp">
        <pc:chgData name="Michael Klevstig" userId="S::misja@skposeidon.se::e3a74437-47ef-4dac-8607-cc4cd416bc0d" providerId="AD" clId="Web-{255B8C88-57D7-0067-0449-EBBE5EB46E37}" dt="2024-02-08T12:55:20.345" v="49" actId="20577"/>
        <pc:sldMkLst>
          <pc:docMk/>
          <pc:sldMk cId="3634414882" sldId="257"/>
        </pc:sldMkLst>
        <pc:spChg chg="mod">
          <ac:chgData name="Michael Klevstig" userId="S::misja@skposeidon.se::e3a74437-47ef-4dac-8607-cc4cd416bc0d" providerId="AD" clId="Web-{255B8C88-57D7-0067-0449-EBBE5EB46E37}" dt="2024-02-08T12:52:16.901" v="12" actId="20577"/>
          <ac:spMkLst>
            <pc:docMk/>
            <pc:sldMk cId="3634414882" sldId="257"/>
            <ac:spMk id="3" creationId="{F63E6505-1795-42A4-AE1E-F81C438E6094}"/>
          </ac:spMkLst>
        </pc:spChg>
        <pc:spChg chg="add mod">
          <ac:chgData name="Michael Klevstig" userId="S::misja@skposeidon.se::e3a74437-47ef-4dac-8607-cc4cd416bc0d" providerId="AD" clId="Web-{255B8C88-57D7-0067-0449-EBBE5EB46E37}" dt="2024-02-08T12:55:03.752" v="47"/>
          <ac:spMkLst>
            <pc:docMk/>
            <pc:sldMk cId="3634414882" sldId="257"/>
            <ac:spMk id="4" creationId="{79B5C88C-480B-E135-FBCB-9FAE6C5F2410}"/>
          </ac:spMkLst>
        </pc:spChg>
        <pc:spChg chg="mod">
          <ac:chgData name="Michael Klevstig" userId="S::misja@skposeidon.se::e3a74437-47ef-4dac-8607-cc4cd416bc0d" providerId="AD" clId="Web-{255B8C88-57D7-0067-0449-EBBE5EB46E37}" dt="2024-02-08T12:55:20.345" v="49" actId="20577"/>
          <ac:spMkLst>
            <pc:docMk/>
            <pc:sldMk cId="3634414882" sldId="257"/>
            <ac:spMk id="8" creationId="{26A04365-00EA-4093-90C8-E72525400357}"/>
          </ac:spMkLst>
        </pc:spChg>
        <pc:picChg chg="del">
          <ac:chgData name="Michael Klevstig" userId="S::misja@skposeidon.se::e3a74437-47ef-4dac-8607-cc4cd416bc0d" providerId="AD" clId="Web-{255B8C88-57D7-0067-0449-EBBE5EB46E37}" dt="2024-02-08T12:55:03.752" v="47"/>
          <ac:picMkLst>
            <pc:docMk/>
            <pc:sldMk cId="3634414882" sldId="257"/>
            <ac:picMk id="9" creationId="{D26088EC-D776-2046-7A69-561F9647F481}"/>
          </ac:picMkLst>
        </pc:picChg>
      </pc:sldChg>
      <pc:sldChg chg="addSp delSp modSp">
        <pc:chgData name="Michael Klevstig" userId="S::misja@skposeidon.se::e3a74437-47ef-4dac-8607-cc4cd416bc0d" providerId="AD" clId="Web-{255B8C88-57D7-0067-0449-EBBE5EB46E37}" dt="2024-02-08T12:55:26.735" v="50" actId="20577"/>
        <pc:sldMkLst>
          <pc:docMk/>
          <pc:sldMk cId="1385337605" sldId="258"/>
        </pc:sldMkLst>
        <pc:spChg chg="mod">
          <ac:chgData name="Michael Klevstig" userId="S::misja@skposeidon.se::e3a74437-47ef-4dac-8607-cc4cd416bc0d" providerId="AD" clId="Web-{255B8C88-57D7-0067-0449-EBBE5EB46E37}" dt="2024-02-08T12:52:42.933" v="18" actId="20577"/>
          <ac:spMkLst>
            <pc:docMk/>
            <pc:sldMk cId="1385337605" sldId="258"/>
            <ac:spMk id="3" creationId="{F63E6505-1795-42A4-AE1E-F81C438E6094}"/>
          </ac:spMkLst>
        </pc:spChg>
        <pc:spChg chg="add mod">
          <ac:chgData name="Michael Klevstig" userId="S::misja@skposeidon.se::e3a74437-47ef-4dac-8607-cc4cd416bc0d" providerId="AD" clId="Web-{255B8C88-57D7-0067-0449-EBBE5EB46E37}" dt="2024-02-08T12:54:59.016" v="46"/>
          <ac:spMkLst>
            <pc:docMk/>
            <pc:sldMk cId="1385337605" sldId="258"/>
            <ac:spMk id="4" creationId="{13805C51-3DBC-BA92-1CAD-52557F922B20}"/>
          </ac:spMkLst>
        </pc:spChg>
        <pc:spChg chg="mod">
          <ac:chgData name="Michael Klevstig" userId="S::misja@skposeidon.se::e3a74437-47ef-4dac-8607-cc4cd416bc0d" providerId="AD" clId="Web-{255B8C88-57D7-0067-0449-EBBE5EB46E37}" dt="2024-02-08T12:55:26.735" v="50" actId="20577"/>
          <ac:spMkLst>
            <pc:docMk/>
            <pc:sldMk cId="1385337605" sldId="258"/>
            <ac:spMk id="8" creationId="{26A04365-00EA-4093-90C8-E72525400357}"/>
          </ac:spMkLst>
        </pc:spChg>
        <pc:picChg chg="del">
          <ac:chgData name="Michael Klevstig" userId="S::misja@skposeidon.se::e3a74437-47ef-4dac-8607-cc4cd416bc0d" providerId="AD" clId="Web-{255B8C88-57D7-0067-0449-EBBE5EB46E37}" dt="2024-02-08T12:54:59.016" v="46"/>
          <ac:picMkLst>
            <pc:docMk/>
            <pc:sldMk cId="1385337605" sldId="258"/>
            <ac:picMk id="9" creationId="{CE0F634A-D3F5-B48D-CC84-17DB665126B5}"/>
          </ac:picMkLst>
        </pc:picChg>
      </pc:sldChg>
      <pc:sldChg chg="modSp">
        <pc:chgData name="Michael Klevstig" userId="S::misja@skposeidon.se::e3a74437-47ef-4dac-8607-cc4cd416bc0d" providerId="AD" clId="Web-{255B8C88-57D7-0067-0449-EBBE5EB46E37}" dt="2024-02-08T12:54:37.499" v="43" actId="20577"/>
        <pc:sldMkLst>
          <pc:docMk/>
          <pc:sldMk cId="2639520351" sldId="259"/>
        </pc:sldMkLst>
        <pc:spChg chg="mod">
          <ac:chgData name="Michael Klevstig" userId="S::misja@skposeidon.se::e3a74437-47ef-4dac-8607-cc4cd416bc0d" providerId="AD" clId="Web-{255B8C88-57D7-0067-0449-EBBE5EB46E37}" dt="2024-02-08T12:54:37.499" v="43" actId="20577"/>
          <ac:spMkLst>
            <pc:docMk/>
            <pc:sldMk cId="2639520351" sldId="259"/>
            <ac:spMk id="3" creationId="{F63E6505-1795-42A4-AE1E-F81C438E6094}"/>
          </ac:spMkLst>
        </pc:spChg>
        <pc:spChg chg="mod">
          <ac:chgData name="Michael Klevstig" userId="S::misja@skposeidon.se::e3a74437-47ef-4dac-8607-cc4cd416bc0d" providerId="AD" clId="Web-{255B8C88-57D7-0067-0449-EBBE5EB46E37}" dt="2024-02-08T12:54:31.968" v="42" actId="20577"/>
          <ac:spMkLst>
            <pc:docMk/>
            <pc:sldMk cId="2639520351" sldId="259"/>
            <ac:spMk id="8" creationId="{26A04365-00EA-4093-90C8-E72525400357}"/>
          </ac:spMkLst>
        </pc:spChg>
      </pc:sldChg>
      <pc:sldChg chg="addSp delSp modSp">
        <pc:chgData name="Michael Klevstig" userId="S::misja@skposeidon.se::e3a74437-47ef-4dac-8607-cc4cd416bc0d" providerId="AD" clId="Web-{255B8C88-57D7-0067-0449-EBBE5EB46E37}" dt="2024-02-08T12:54:56.359" v="45"/>
        <pc:sldMkLst>
          <pc:docMk/>
          <pc:sldMk cId="1678813770" sldId="267"/>
        </pc:sldMkLst>
        <pc:spChg chg="mod">
          <ac:chgData name="Michael Klevstig" userId="S::misja@skposeidon.se::e3a74437-47ef-4dac-8607-cc4cd416bc0d" providerId="AD" clId="Web-{255B8C88-57D7-0067-0449-EBBE5EB46E37}" dt="2024-02-08T12:53:08.997" v="31" actId="20577"/>
          <ac:spMkLst>
            <pc:docMk/>
            <pc:sldMk cId="1678813770" sldId="267"/>
            <ac:spMk id="3" creationId="{F63E6505-1795-42A4-AE1E-F81C438E6094}"/>
          </ac:spMkLst>
        </pc:spChg>
        <pc:spChg chg="add mod">
          <ac:chgData name="Michael Klevstig" userId="S::misja@skposeidon.se::e3a74437-47ef-4dac-8607-cc4cd416bc0d" providerId="AD" clId="Web-{255B8C88-57D7-0067-0449-EBBE5EB46E37}" dt="2024-02-08T12:54:56.359" v="45"/>
          <ac:spMkLst>
            <pc:docMk/>
            <pc:sldMk cId="1678813770" sldId="267"/>
            <ac:spMk id="6" creationId="{ABB709CB-0B76-4CFD-E8DC-38CF55A5CC0D}"/>
          </ac:spMkLst>
        </pc:spChg>
        <pc:picChg chg="del">
          <ac:chgData name="Michael Klevstig" userId="S::misja@skposeidon.se::e3a74437-47ef-4dac-8607-cc4cd416bc0d" providerId="AD" clId="Web-{255B8C88-57D7-0067-0449-EBBE5EB46E37}" dt="2024-02-08T12:54:56.359" v="45"/>
          <ac:picMkLst>
            <pc:docMk/>
            <pc:sldMk cId="1678813770" sldId="267"/>
            <ac:picMk id="4" creationId="{00000000-0000-0000-0000-000000000000}"/>
          </ac:picMkLst>
        </pc:picChg>
      </pc:sldChg>
      <pc:sldChg chg="addSp delSp modSp">
        <pc:chgData name="Michael Klevstig" userId="S::misja@skposeidon.se::e3a74437-47ef-4dac-8607-cc4cd416bc0d" providerId="AD" clId="Web-{255B8C88-57D7-0067-0449-EBBE5EB46E37}" dt="2024-02-08T12:54:46.468" v="44"/>
        <pc:sldMkLst>
          <pc:docMk/>
          <pc:sldMk cId="2979629768" sldId="275"/>
        </pc:sldMkLst>
        <pc:spChg chg="mod">
          <ac:chgData name="Michael Klevstig" userId="S::misja@skposeidon.se::e3a74437-47ef-4dac-8607-cc4cd416bc0d" providerId="AD" clId="Web-{255B8C88-57D7-0067-0449-EBBE5EB46E37}" dt="2024-02-08T12:54:07.139" v="39" actId="20577"/>
          <ac:spMkLst>
            <pc:docMk/>
            <pc:sldMk cId="2979629768" sldId="275"/>
            <ac:spMk id="3" creationId="{F63E6505-1795-42A4-AE1E-F81C438E6094}"/>
          </ac:spMkLst>
        </pc:spChg>
        <pc:spChg chg="add mod">
          <ac:chgData name="Michael Klevstig" userId="S::misja@skposeidon.se::e3a74437-47ef-4dac-8607-cc4cd416bc0d" providerId="AD" clId="Web-{255B8C88-57D7-0067-0449-EBBE5EB46E37}" dt="2024-02-08T12:54:46.468" v="44"/>
          <ac:spMkLst>
            <pc:docMk/>
            <pc:sldMk cId="2979629768" sldId="275"/>
            <ac:spMk id="4" creationId="{AE23E4EA-C68C-E21E-771A-EF8D77F46803}"/>
          </ac:spMkLst>
        </pc:spChg>
        <pc:spChg chg="mod">
          <ac:chgData name="Michael Klevstig" userId="S::misja@skposeidon.se::e3a74437-47ef-4dac-8607-cc4cd416bc0d" providerId="AD" clId="Web-{255B8C88-57D7-0067-0449-EBBE5EB46E37}" dt="2024-02-08T12:54:09.764" v="40" actId="20577"/>
          <ac:spMkLst>
            <pc:docMk/>
            <pc:sldMk cId="2979629768" sldId="275"/>
            <ac:spMk id="8" creationId="{26A04365-00EA-4093-90C8-E72525400357}"/>
          </ac:spMkLst>
        </pc:spChg>
        <pc:picChg chg="del">
          <ac:chgData name="Michael Klevstig" userId="S::misja@skposeidon.se::e3a74437-47ef-4dac-8607-cc4cd416bc0d" providerId="AD" clId="Web-{255B8C88-57D7-0067-0449-EBBE5EB46E37}" dt="2024-02-08T12:54:46.468" v="44"/>
          <ac:picMkLst>
            <pc:docMk/>
            <pc:sldMk cId="2979629768" sldId="275"/>
            <ac:picMk id="9" creationId="{5EC53849-5C3D-42D4-7C36-D8A147E73522}"/>
          </ac:picMkLst>
        </pc:picChg>
      </pc:sldChg>
      <pc:sldChg chg="modSp">
        <pc:chgData name="Michael Klevstig" userId="S::misja@skposeidon.se::e3a74437-47ef-4dac-8607-cc4cd416bc0d" providerId="AD" clId="Web-{255B8C88-57D7-0067-0449-EBBE5EB46E37}" dt="2024-02-08T15:00:49.215" v="69" actId="20577"/>
        <pc:sldMkLst>
          <pc:docMk/>
          <pc:sldMk cId="3364074881" sldId="278"/>
        </pc:sldMkLst>
        <pc:spChg chg="mod">
          <ac:chgData name="Michael Klevstig" userId="S::misja@skposeidon.se::e3a74437-47ef-4dac-8607-cc4cd416bc0d" providerId="AD" clId="Web-{255B8C88-57D7-0067-0449-EBBE5EB46E37}" dt="2024-02-08T15:00:49.215" v="69" actId="20577"/>
          <ac:spMkLst>
            <pc:docMk/>
            <pc:sldMk cId="3364074881" sldId="278"/>
            <ac:spMk id="3" creationId="{F63E6505-1795-42A4-AE1E-F81C438E6094}"/>
          </ac:spMkLst>
        </pc:spChg>
      </pc:sldChg>
    </pc:docChg>
  </pc:docChgLst>
  <pc:docChgLst>
    <pc:chgData name="Sanna Wallertoft" userId="901b8873-cd51-401b-a6d2-e510745e3c4f" providerId="ADAL" clId="{D69A783E-9943-4C84-8832-C49150ED19CA}"/>
    <pc:docChg chg="undo custSel modSld">
      <pc:chgData name="Sanna Wallertoft" userId="901b8873-cd51-401b-a6d2-e510745e3c4f" providerId="ADAL" clId="{D69A783E-9943-4C84-8832-C49150ED19CA}" dt="2024-02-08T11:10:02.347" v="1812" actId="20577"/>
      <pc:docMkLst>
        <pc:docMk/>
      </pc:docMkLst>
      <pc:sldChg chg="modSp mod">
        <pc:chgData name="Sanna Wallertoft" userId="901b8873-cd51-401b-a6d2-e510745e3c4f" providerId="ADAL" clId="{D69A783E-9943-4C84-8832-C49150ED19CA}" dt="2024-02-08T10:30:56.263" v="1" actId="20577"/>
        <pc:sldMkLst>
          <pc:docMk/>
          <pc:sldMk cId="4050193910" sldId="256"/>
        </pc:sldMkLst>
        <pc:spChg chg="mod">
          <ac:chgData name="Sanna Wallertoft" userId="901b8873-cd51-401b-a6d2-e510745e3c4f" providerId="ADAL" clId="{D69A783E-9943-4C84-8832-C49150ED19CA}" dt="2024-02-08T10:30:56.263" v="1" actId="20577"/>
          <ac:spMkLst>
            <pc:docMk/>
            <pc:sldMk cId="4050193910" sldId="256"/>
            <ac:spMk id="8" creationId="{26A04365-00EA-4093-90C8-E72525400357}"/>
          </ac:spMkLst>
        </pc:spChg>
      </pc:sldChg>
      <pc:sldChg chg="addSp delSp modSp mod">
        <pc:chgData name="Sanna Wallertoft" userId="901b8873-cd51-401b-a6d2-e510745e3c4f" providerId="ADAL" clId="{D69A783E-9943-4C84-8832-C49150ED19CA}" dt="2024-02-08T10:43:13.138" v="115" actId="108"/>
        <pc:sldMkLst>
          <pc:docMk/>
          <pc:sldMk cId="1562259746" sldId="260"/>
        </pc:sldMkLst>
        <pc:spChg chg="add mod">
          <ac:chgData name="Sanna Wallertoft" userId="901b8873-cd51-401b-a6d2-e510745e3c4f" providerId="ADAL" clId="{D69A783E-9943-4C84-8832-C49150ED19CA}" dt="2024-02-08T10:42:42.160" v="112" actId="478"/>
          <ac:spMkLst>
            <pc:docMk/>
            <pc:sldMk cId="1562259746" sldId="260"/>
            <ac:spMk id="2" creationId="{F9996F40-1E3E-A914-E6C5-8172D6D5666D}"/>
          </ac:spMkLst>
        </pc:spChg>
        <pc:spChg chg="mod">
          <ac:chgData name="Sanna Wallertoft" userId="901b8873-cd51-401b-a6d2-e510745e3c4f" providerId="ADAL" clId="{D69A783E-9943-4C84-8832-C49150ED19CA}" dt="2024-02-08T10:43:13.138" v="115" actId="108"/>
          <ac:spMkLst>
            <pc:docMk/>
            <pc:sldMk cId="1562259746" sldId="260"/>
            <ac:spMk id="3" creationId="{F63E6505-1795-42A4-AE1E-F81C438E6094}"/>
          </ac:spMkLst>
        </pc:spChg>
        <pc:spChg chg="mod">
          <ac:chgData name="Sanna Wallertoft" userId="901b8873-cd51-401b-a6d2-e510745e3c4f" providerId="ADAL" clId="{D69A783E-9943-4C84-8832-C49150ED19CA}" dt="2024-02-08T10:42:31.213" v="98" actId="20577"/>
          <ac:spMkLst>
            <pc:docMk/>
            <pc:sldMk cId="1562259746" sldId="260"/>
            <ac:spMk id="8" creationId="{26A04365-00EA-4093-90C8-E72525400357}"/>
          </ac:spMkLst>
        </pc:spChg>
        <pc:picChg chg="del">
          <ac:chgData name="Sanna Wallertoft" userId="901b8873-cd51-401b-a6d2-e510745e3c4f" providerId="ADAL" clId="{D69A783E-9943-4C84-8832-C49150ED19CA}" dt="2024-02-08T10:42:42.160" v="112" actId="478"/>
          <ac:picMkLst>
            <pc:docMk/>
            <pc:sldMk cId="1562259746" sldId="260"/>
            <ac:picMk id="5122" creationId="{8206B3A6-7EDA-D457-50D8-9A1572FDAF73}"/>
          </ac:picMkLst>
        </pc:picChg>
      </pc:sldChg>
      <pc:sldChg chg="delSp modSp mod">
        <pc:chgData name="Sanna Wallertoft" userId="901b8873-cd51-401b-a6d2-e510745e3c4f" providerId="ADAL" clId="{D69A783E-9943-4C84-8832-C49150ED19CA}" dt="2024-02-08T10:38:51.473" v="24" actId="478"/>
        <pc:sldMkLst>
          <pc:docMk/>
          <pc:sldMk cId="1164901573" sldId="270"/>
        </pc:sldMkLst>
        <pc:spChg chg="mod">
          <ac:chgData name="Sanna Wallertoft" userId="901b8873-cd51-401b-a6d2-e510745e3c4f" providerId="ADAL" clId="{D69A783E-9943-4C84-8832-C49150ED19CA}" dt="2024-02-08T10:38:48.084" v="23" actId="20577"/>
          <ac:spMkLst>
            <pc:docMk/>
            <pc:sldMk cId="1164901573" sldId="270"/>
            <ac:spMk id="3" creationId="{F63E6505-1795-42A4-AE1E-F81C438E6094}"/>
          </ac:spMkLst>
        </pc:spChg>
        <pc:spChg chg="mod">
          <ac:chgData name="Sanna Wallertoft" userId="901b8873-cd51-401b-a6d2-e510745e3c4f" providerId="ADAL" clId="{D69A783E-9943-4C84-8832-C49150ED19CA}" dt="2024-02-08T10:36:51.973" v="3" actId="20577"/>
          <ac:spMkLst>
            <pc:docMk/>
            <pc:sldMk cId="1164901573" sldId="270"/>
            <ac:spMk id="8" creationId="{26A04365-00EA-4093-90C8-E72525400357}"/>
          </ac:spMkLst>
        </pc:spChg>
        <pc:picChg chg="del">
          <ac:chgData name="Sanna Wallertoft" userId="901b8873-cd51-401b-a6d2-e510745e3c4f" providerId="ADAL" clId="{D69A783E-9943-4C84-8832-C49150ED19CA}" dt="2024-02-08T10:38:51.473" v="24" actId="478"/>
          <ac:picMkLst>
            <pc:docMk/>
            <pc:sldMk cId="1164901573" sldId="270"/>
            <ac:picMk id="1026" creationId="{1CD3D196-38B8-3A12-70F6-F90BA68B00E6}"/>
          </ac:picMkLst>
        </pc:picChg>
      </pc:sldChg>
      <pc:sldChg chg="addSp delSp modSp mod">
        <pc:chgData name="Sanna Wallertoft" userId="901b8873-cd51-401b-a6d2-e510745e3c4f" providerId="ADAL" clId="{D69A783E-9943-4C84-8832-C49150ED19CA}" dt="2024-02-08T10:40:29.373" v="45" actId="478"/>
        <pc:sldMkLst>
          <pc:docMk/>
          <pc:sldMk cId="2385301612" sldId="272"/>
        </pc:sldMkLst>
        <pc:spChg chg="mod">
          <ac:chgData name="Sanna Wallertoft" userId="901b8873-cd51-401b-a6d2-e510745e3c4f" providerId="ADAL" clId="{D69A783E-9943-4C84-8832-C49150ED19CA}" dt="2024-02-08T10:40:17.044" v="38" actId="20577"/>
          <ac:spMkLst>
            <pc:docMk/>
            <pc:sldMk cId="2385301612" sldId="272"/>
            <ac:spMk id="3" creationId="{F63E6505-1795-42A4-AE1E-F81C438E6094}"/>
          </ac:spMkLst>
        </pc:spChg>
        <pc:spChg chg="add del mod">
          <ac:chgData name="Sanna Wallertoft" userId="901b8873-cd51-401b-a6d2-e510745e3c4f" providerId="ADAL" clId="{D69A783E-9943-4C84-8832-C49150ED19CA}" dt="2024-02-08T10:40:23.666" v="42" actId="478"/>
          <ac:spMkLst>
            <pc:docMk/>
            <pc:sldMk cId="2385301612" sldId="272"/>
            <ac:spMk id="4" creationId="{ED6F27C3-E4A0-6BB4-6F07-59DBA3015526}"/>
          </ac:spMkLst>
        </pc:spChg>
        <pc:spChg chg="add mod">
          <ac:chgData name="Sanna Wallertoft" userId="901b8873-cd51-401b-a6d2-e510745e3c4f" providerId="ADAL" clId="{D69A783E-9943-4C84-8832-C49150ED19CA}" dt="2024-02-08T10:40:29.373" v="45" actId="478"/>
          <ac:spMkLst>
            <pc:docMk/>
            <pc:sldMk cId="2385301612" sldId="272"/>
            <ac:spMk id="6" creationId="{95E7E137-4782-EC43-029D-72FEBEEDFD4C}"/>
          </ac:spMkLst>
        </pc:spChg>
        <pc:spChg chg="add del mod">
          <ac:chgData name="Sanna Wallertoft" userId="901b8873-cd51-401b-a6d2-e510745e3c4f" providerId="ADAL" clId="{D69A783E-9943-4C84-8832-C49150ED19CA}" dt="2024-02-08T10:40:27.402" v="44" actId="20577"/>
          <ac:spMkLst>
            <pc:docMk/>
            <pc:sldMk cId="2385301612" sldId="272"/>
            <ac:spMk id="8" creationId="{26A04365-00EA-4093-90C8-E72525400357}"/>
          </ac:spMkLst>
        </pc:spChg>
        <pc:picChg chg="del">
          <ac:chgData name="Sanna Wallertoft" userId="901b8873-cd51-401b-a6d2-e510745e3c4f" providerId="ADAL" clId="{D69A783E-9943-4C84-8832-C49150ED19CA}" dt="2024-02-08T10:40:29.373" v="45" actId="478"/>
          <ac:picMkLst>
            <pc:docMk/>
            <pc:sldMk cId="2385301612" sldId="272"/>
            <ac:picMk id="2050" creationId="{D56AA379-9240-D8F9-2F1F-721D8DFB310C}"/>
          </ac:picMkLst>
        </pc:picChg>
      </pc:sldChg>
      <pc:sldChg chg="delSp modSp mod">
        <pc:chgData name="Sanna Wallertoft" userId="901b8873-cd51-401b-a6d2-e510745e3c4f" providerId="ADAL" clId="{D69A783E-9943-4C84-8832-C49150ED19CA}" dt="2024-02-08T10:41:00.670" v="64" actId="20577"/>
        <pc:sldMkLst>
          <pc:docMk/>
          <pc:sldMk cId="2340514878" sldId="273"/>
        </pc:sldMkLst>
        <pc:spChg chg="mod">
          <ac:chgData name="Sanna Wallertoft" userId="901b8873-cd51-401b-a6d2-e510745e3c4f" providerId="ADAL" clId="{D69A783E-9943-4C84-8832-C49150ED19CA}" dt="2024-02-08T10:41:00.670" v="64" actId="20577"/>
          <ac:spMkLst>
            <pc:docMk/>
            <pc:sldMk cId="2340514878" sldId="273"/>
            <ac:spMk id="3" creationId="{F63E6505-1795-42A4-AE1E-F81C438E6094}"/>
          </ac:spMkLst>
        </pc:spChg>
        <pc:spChg chg="mod">
          <ac:chgData name="Sanna Wallertoft" userId="901b8873-cd51-401b-a6d2-e510745e3c4f" providerId="ADAL" clId="{D69A783E-9943-4C84-8832-C49150ED19CA}" dt="2024-02-08T10:40:40.607" v="47" actId="20577"/>
          <ac:spMkLst>
            <pc:docMk/>
            <pc:sldMk cId="2340514878" sldId="273"/>
            <ac:spMk id="8" creationId="{26A04365-00EA-4093-90C8-E72525400357}"/>
          </ac:spMkLst>
        </pc:spChg>
        <pc:picChg chg="del">
          <ac:chgData name="Sanna Wallertoft" userId="901b8873-cd51-401b-a6d2-e510745e3c4f" providerId="ADAL" clId="{D69A783E-9943-4C84-8832-C49150ED19CA}" dt="2024-02-08T10:40:44.854" v="48" actId="478"/>
          <ac:picMkLst>
            <pc:docMk/>
            <pc:sldMk cId="2340514878" sldId="273"/>
            <ac:picMk id="3074" creationId="{367A4071-23DD-8680-71C0-D118EC8CF3A1}"/>
          </ac:picMkLst>
        </pc:picChg>
      </pc:sldChg>
      <pc:sldChg chg="modSp mod">
        <pc:chgData name="Sanna Wallertoft" userId="901b8873-cd51-401b-a6d2-e510745e3c4f" providerId="ADAL" clId="{D69A783E-9943-4C84-8832-C49150ED19CA}" dt="2024-02-08T10:41:48.604" v="96" actId="20577"/>
        <pc:sldMkLst>
          <pc:docMk/>
          <pc:sldMk cId="3388044363" sldId="274"/>
        </pc:sldMkLst>
        <pc:spChg chg="mod">
          <ac:chgData name="Sanna Wallertoft" userId="901b8873-cd51-401b-a6d2-e510745e3c4f" providerId="ADAL" clId="{D69A783E-9943-4C84-8832-C49150ED19CA}" dt="2024-02-08T10:41:48.604" v="96" actId="20577"/>
          <ac:spMkLst>
            <pc:docMk/>
            <pc:sldMk cId="3388044363" sldId="274"/>
            <ac:spMk id="3" creationId="{F63E6505-1795-42A4-AE1E-F81C438E6094}"/>
          </ac:spMkLst>
        </pc:spChg>
        <pc:spChg chg="mod">
          <ac:chgData name="Sanna Wallertoft" userId="901b8873-cd51-401b-a6d2-e510745e3c4f" providerId="ADAL" clId="{D69A783E-9943-4C84-8832-C49150ED19CA}" dt="2024-02-08T10:41:09.491" v="66" actId="20577"/>
          <ac:spMkLst>
            <pc:docMk/>
            <pc:sldMk cId="3388044363" sldId="274"/>
            <ac:spMk id="8" creationId="{26A04365-00EA-4093-90C8-E72525400357}"/>
          </ac:spMkLst>
        </pc:spChg>
      </pc:sldChg>
      <pc:sldChg chg="modSp mod">
        <pc:chgData name="Sanna Wallertoft" userId="901b8873-cd51-401b-a6d2-e510745e3c4f" providerId="ADAL" clId="{D69A783E-9943-4C84-8832-C49150ED19CA}" dt="2024-02-08T11:05:01.321" v="608" actId="255"/>
        <pc:sldMkLst>
          <pc:docMk/>
          <pc:sldMk cId="1707566019" sldId="276"/>
        </pc:sldMkLst>
        <pc:spChg chg="mod">
          <ac:chgData name="Sanna Wallertoft" userId="901b8873-cd51-401b-a6d2-e510745e3c4f" providerId="ADAL" clId="{D69A783E-9943-4C84-8832-C49150ED19CA}" dt="2024-02-08T11:05:01.321" v="608" actId="255"/>
          <ac:spMkLst>
            <pc:docMk/>
            <pc:sldMk cId="1707566019" sldId="276"/>
            <ac:spMk id="3" creationId="{F63E6505-1795-42A4-AE1E-F81C438E6094}"/>
          </ac:spMkLst>
        </pc:spChg>
        <pc:spChg chg="mod">
          <ac:chgData name="Sanna Wallertoft" userId="901b8873-cd51-401b-a6d2-e510745e3c4f" providerId="ADAL" clId="{D69A783E-9943-4C84-8832-C49150ED19CA}" dt="2024-02-08T10:44:58.729" v="117" actId="20577"/>
          <ac:spMkLst>
            <pc:docMk/>
            <pc:sldMk cId="1707566019" sldId="276"/>
            <ac:spMk id="8" creationId="{26A04365-00EA-4093-90C8-E72525400357}"/>
          </ac:spMkLst>
        </pc:spChg>
      </pc:sldChg>
      <pc:sldChg chg="modSp mod">
        <pc:chgData name="Sanna Wallertoft" userId="901b8873-cd51-401b-a6d2-e510745e3c4f" providerId="ADAL" clId="{D69A783E-9943-4C84-8832-C49150ED19CA}" dt="2024-02-08T11:02:48.053" v="597" actId="20577"/>
        <pc:sldMkLst>
          <pc:docMk/>
          <pc:sldMk cId="3457615602" sldId="277"/>
        </pc:sldMkLst>
        <pc:spChg chg="mod">
          <ac:chgData name="Sanna Wallertoft" userId="901b8873-cd51-401b-a6d2-e510745e3c4f" providerId="ADAL" clId="{D69A783E-9943-4C84-8832-C49150ED19CA}" dt="2024-02-08T11:02:48.053" v="597" actId="20577"/>
          <ac:spMkLst>
            <pc:docMk/>
            <pc:sldMk cId="3457615602" sldId="277"/>
            <ac:spMk id="3" creationId="{F63E6505-1795-42A4-AE1E-F81C438E6094}"/>
          </ac:spMkLst>
        </pc:spChg>
        <pc:spChg chg="mod">
          <ac:chgData name="Sanna Wallertoft" userId="901b8873-cd51-401b-a6d2-e510745e3c4f" providerId="ADAL" clId="{D69A783E-9943-4C84-8832-C49150ED19CA}" dt="2024-02-08T11:02:43.860" v="596" actId="20577"/>
          <ac:spMkLst>
            <pc:docMk/>
            <pc:sldMk cId="3457615602" sldId="277"/>
            <ac:spMk id="8" creationId="{26A04365-00EA-4093-90C8-E72525400357}"/>
          </ac:spMkLst>
        </pc:spChg>
      </pc:sldChg>
      <pc:sldChg chg="delSp modSp mod">
        <pc:chgData name="Sanna Wallertoft" userId="901b8873-cd51-401b-a6d2-e510745e3c4f" providerId="ADAL" clId="{D69A783E-9943-4C84-8832-C49150ED19CA}" dt="2024-02-08T11:03:08.857" v="601" actId="20577"/>
        <pc:sldMkLst>
          <pc:docMk/>
          <pc:sldMk cId="3364074881" sldId="278"/>
        </pc:sldMkLst>
        <pc:spChg chg="mod">
          <ac:chgData name="Sanna Wallertoft" userId="901b8873-cd51-401b-a6d2-e510745e3c4f" providerId="ADAL" clId="{D69A783E-9943-4C84-8832-C49150ED19CA}" dt="2024-02-08T11:03:05.675" v="599" actId="20577"/>
          <ac:spMkLst>
            <pc:docMk/>
            <pc:sldMk cId="3364074881" sldId="278"/>
            <ac:spMk id="3" creationId="{F63E6505-1795-42A4-AE1E-F81C438E6094}"/>
          </ac:spMkLst>
        </pc:spChg>
        <pc:spChg chg="mod">
          <ac:chgData name="Sanna Wallertoft" userId="901b8873-cd51-401b-a6d2-e510745e3c4f" providerId="ADAL" clId="{D69A783E-9943-4C84-8832-C49150ED19CA}" dt="2024-02-08T11:03:08.857" v="601" actId="20577"/>
          <ac:spMkLst>
            <pc:docMk/>
            <pc:sldMk cId="3364074881" sldId="278"/>
            <ac:spMk id="8" creationId="{26A04365-00EA-4093-90C8-E72525400357}"/>
          </ac:spMkLst>
        </pc:spChg>
        <pc:picChg chg="del">
          <ac:chgData name="Sanna Wallertoft" userId="901b8873-cd51-401b-a6d2-e510745e3c4f" providerId="ADAL" clId="{D69A783E-9943-4C84-8832-C49150ED19CA}" dt="2024-02-08T11:03:02.132" v="598" actId="478"/>
          <ac:picMkLst>
            <pc:docMk/>
            <pc:sldMk cId="3364074881" sldId="278"/>
            <ac:picMk id="7170" creationId="{EAEEB0BD-4D04-2DD9-AF2A-AFF1AEA88BCC}"/>
          </ac:picMkLst>
        </pc:picChg>
      </pc:sldChg>
      <pc:sldChg chg="addSp delSp modSp mod">
        <pc:chgData name="Sanna Wallertoft" userId="901b8873-cd51-401b-a6d2-e510745e3c4f" providerId="ADAL" clId="{D69A783E-9943-4C84-8832-C49150ED19CA}" dt="2024-02-08T11:06:50.541" v="1250" actId="5793"/>
        <pc:sldMkLst>
          <pc:docMk/>
          <pc:sldMk cId="3630997168" sldId="279"/>
        </pc:sldMkLst>
        <pc:spChg chg="add mod">
          <ac:chgData name="Sanna Wallertoft" userId="901b8873-cd51-401b-a6d2-e510745e3c4f" providerId="ADAL" clId="{D69A783E-9943-4C84-8832-C49150ED19CA}" dt="2024-02-08T11:06:38.782" v="912" actId="27636"/>
          <ac:spMkLst>
            <pc:docMk/>
            <pc:sldMk cId="3630997168" sldId="279"/>
            <ac:spMk id="2" creationId="{D69D4C5F-9672-251B-2ED2-E9E152FCEF06}"/>
          </ac:spMkLst>
        </pc:spChg>
        <pc:spChg chg="mod">
          <ac:chgData name="Sanna Wallertoft" userId="901b8873-cd51-401b-a6d2-e510745e3c4f" providerId="ADAL" clId="{D69A783E-9943-4C84-8832-C49150ED19CA}" dt="2024-02-08T11:06:50.541" v="1250" actId="5793"/>
          <ac:spMkLst>
            <pc:docMk/>
            <pc:sldMk cId="3630997168" sldId="279"/>
            <ac:spMk id="3" creationId="{F63E6505-1795-42A4-AE1E-F81C438E6094}"/>
          </ac:spMkLst>
        </pc:spChg>
        <pc:spChg chg="mod">
          <ac:chgData name="Sanna Wallertoft" userId="901b8873-cd51-401b-a6d2-e510745e3c4f" providerId="ADAL" clId="{D69A783E-9943-4C84-8832-C49150ED19CA}" dt="2024-02-08T11:05:58.344" v="610" actId="20577"/>
          <ac:spMkLst>
            <pc:docMk/>
            <pc:sldMk cId="3630997168" sldId="279"/>
            <ac:spMk id="8" creationId="{26A04365-00EA-4093-90C8-E72525400357}"/>
          </ac:spMkLst>
        </pc:spChg>
        <pc:picChg chg="del">
          <ac:chgData name="Sanna Wallertoft" userId="901b8873-cd51-401b-a6d2-e510745e3c4f" providerId="ADAL" clId="{D69A783E-9943-4C84-8832-C49150ED19CA}" dt="2024-02-08T11:06:06.961" v="622" actId="478"/>
          <ac:picMkLst>
            <pc:docMk/>
            <pc:sldMk cId="3630997168" sldId="279"/>
            <ac:picMk id="9218" creationId="{EB0DD23C-E57C-DD85-CA8B-332777F05102}"/>
          </ac:picMkLst>
        </pc:picChg>
      </pc:sldChg>
      <pc:sldChg chg="delSp modSp mod">
        <pc:chgData name="Sanna Wallertoft" userId="901b8873-cd51-401b-a6d2-e510745e3c4f" providerId="ADAL" clId="{D69A783E-9943-4C84-8832-C49150ED19CA}" dt="2024-02-08T11:08:43.056" v="1746" actId="27636"/>
        <pc:sldMkLst>
          <pc:docMk/>
          <pc:sldMk cId="3867094568" sldId="280"/>
        </pc:sldMkLst>
        <pc:spChg chg="mod">
          <ac:chgData name="Sanna Wallertoft" userId="901b8873-cd51-401b-a6d2-e510745e3c4f" providerId="ADAL" clId="{D69A783E-9943-4C84-8832-C49150ED19CA}" dt="2024-02-08T11:08:43.056" v="1745" actId="27636"/>
          <ac:spMkLst>
            <pc:docMk/>
            <pc:sldMk cId="3867094568" sldId="280"/>
            <ac:spMk id="2" creationId="{0F2B53DE-E321-6A34-4C6C-00E0EAA2A525}"/>
          </ac:spMkLst>
        </pc:spChg>
        <pc:spChg chg="mod">
          <ac:chgData name="Sanna Wallertoft" userId="901b8873-cd51-401b-a6d2-e510745e3c4f" providerId="ADAL" clId="{D69A783E-9943-4C84-8832-C49150ED19CA}" dt="2024-02-08T11:08:43.056" v="1746" actId="27636"/>
          <ac:spMkLst>
            <pc:docMk/>
            <pc:sldMk cId="3867094568" sldId="280"/>
            <ac:spMk id="3" creationId="{F63E6505-1795-42A4-AE1E-F81C438E6094}"/>
          </ac:spMkLst>
        </pc:spChg>
        <pc:spChg chg="mod">
          <ac:chgData name="Sanna Wallertoft" userId="901b8873-cd51-401b-a6d2-e510745e3c4f" providerId="ADAL" clId="{D69A783E-9943-4C84-8832-C49150ED19CA}" dt="2024-02-08T11:07:12.656" v="1252" actId="20577"/>
          <ac:spMkLst>
            <pc:docMk/>
            <pc:sldMk cId="3867094568" sldId="280"/>
            <ac:spMk id="8" creationId="{26A04365-00EA-4093-90C8-E72525400357}"/>
          </ac:spMkLst>
        </pc:spChg>
        <pc:picChg chg="del">
          <ac:chgData name="Sanna Wallertoft" userId="901b8873-cd51-401b-a6d2-e510745e3c4f" providerId="ADAL" clId="{D69A783E-9943-4C84-8832-C49150ED19CA}" dt="2024-02-08T11:07:28.578" v="1273" actId="478"/>
          <ac:picMkLst>
            <pc:docMk/>
            <pc:sldMk cId="3867094568" sldId="280"/>
            <ac:picMk id="10244" creationId="{53969950-2D95-DDA8-4990-61EDEE7B1099}"/>
          </ac:picMkLst>
        </pc:picChg>
      </pc:sldChg>
      <pc:sldChg chg="delSp modSp mod">
        <pc:chgData name="Sanna Wallertoft" userId="901b8873-cd51-401b-a6d2-e510745e3c4f" providerId="ADAL" clId="{D69A783E-9943-4C84-8832-C49150ED19CA}" dt="2024-02-08T11:10:02.347" v="1812" actId="20577"/>
        <pc:sldMkLst>
          <pc:docMk/>
          <pc:sldMk cId="431755422" sldId="282"/>
        </pc:sldMkLst>
        <pc:spChg chg="mod">
          <ac:chgData name="Sanna Wallertoft" userId="901b8873-cd51-401b-a6d2-e510745e3c4f" providerId="ADAL" clId="{D69A783E-9943-4C84-8832-C49150ED19CA}" dt="2024-02-08T11:10:02.347" v="1812" actId="20577"/>
          <ac:spMkLst>
            <pc:docMk/>
            <pc:sldMk cId="431755422" sldId="282"/>
            <ac:spMk id="3" creationId="{F63E6505-1795-42A4-AE1E-F81C438E6094}"/>
          </ac:spMkLst>
        </pc:spChg>
        <pc:spChg chg="mod">
          <ac:chgData name="Sanna Wallertoft" userId="901b8873-cd51-401b-a6d2-e510745e3c4f" providerId="ADAL" clId="{D69A783E-9943-4C84-8832-C49150ED19CA}" dt="2024-02-08T11:09:14.722" v="1748" actId="20577"/>
          <ac:spMkLst>
            <pc:docMk/>
            <pc:sldMk cId="431755422" sldId="282"/>
            <ac:spMk id="8" creationId="{26A04365-00EA-4093-90C8-E72525400357}"/>
          </ac:spMkLst>
        </pc:spChg>
        <pc:picChg chg="del">
          <ac:chgData name="Sanna Wallertoft" userId="901b8873-cd51-401b-a6d2-e510745e3c4f" providerId="ADAL" clId="{D69A783E-9943-4C84-8832-C49150ED19CA}" dt="2024-02-08T11:09:16.398" v="1749" actId="478"/>
          <ac:picMkLst>
            <pc:docMk/>
            <pc:sldMk cId="431755422" sldId="282"/>
            <ac:picMk id="8194" creationId="{139AA044-BCE4-2D29-7271-DB52A0C1D3C7}"/>
          </ac:picMkLst>
        </pc:picChg>
      </pc:sldChg>
    </pc:docChg>
  </pc:docChgLst>
  <pc:docChgLst>
    <pc:chgData name="Gergö Nagy" userId="S::gergo@skposeidon.se::c1a52b25-3c25-46c7-89d5-8d384ecc83a3" providerId="AD" clId="Web-{172A1ECD-F107-4A9C-847F-F60D9085F03B}"/>
    <pc:docChg chg="modSld">
      <pc:chgData name="Gergö Nagy" userId="S::gergo@skposeidon.se::c1a52b25-3c25-46c7-89d5-8d384ecc83a3" providerId="AD" clId="Web-{172A1ECD-F107-4A9C-847F-F60D9085F03B}" dt="2024-03-20T14:02:26.943" v="264" actId="20577"/>
      <pc:docMkLst>
        <pc:docMk/>
      </pc:docMkLst>
      <pc:sldChg chg="modSp">
        <pc:chgData name="Gergö Nagy" userId="S::gergo@skposeidon.se::c1a52b25-3c25-46c7-89d5-8d384ecc83a3" providerId="AD" clId="Web-{172A1ECD-F107-4A9C-847F-F60D9085F03B}" dt="2024-03-20T14:01:07.549" v="158" actId="20577"/>
        <pc:sldMkLst>
          <pc:docMk/>
          <pc:sldMk cId="3016735362" sldId="262"/>
        </pc:sldMkLst>
        <pc:spChg chg="mod">
          <ac:chgData name="Gergö Nagy" userId="S::gergo@skposeidon.se::c1a52b25-3c25-46c7-89d5-8d384ecc83a3" providerId="AD" clId="Web-{172A1ECD-F107-4A9C-847F-F60D9085F03B}" dt="2024-03-20T14:01:07.549" v="158" actId="20577"/>
          <ac:spMkLst>
            <pc:docMk/>
            <pc:sldMk cId="3016735362" sldId="262"/>
            <ac:spMk id="3" creationId="{F63E6505-1795-42A4-AE1E-F81C438E6094}"/>
          </ac:spMkLst>
        </pc:spChg>
        <pc:spChg chg="mod">
          <ac:chgData name="Gergö Nagy" userId="S::gergo@skposeidon.se::c1a52b25-3c25-46c7-89d5-8d384ecc83a3" providerId="AD" clId="Web-{172A1ECD-F107-4A9C-847F-F60D9085F03B}" dt="2024-03-20T14:00:51.705" v="151" actId="20577"/>
          <ac:spMkLst>
            <pc:docMk/>
            <pc:sldMk cId="3016735362" sldId="262"/>
            <ac:spMk id="10" creationId="{0AD84E9B-83C5-A1F3-73F8-A8B3D071FA1E}"/>
          </ac:spMkLst>
        </pc:spChg>
      </pc:sldChg>
      <pc:sldChg chg="modSp">
        <pc:chgData name="Gergö Nagy" userId="S::gergo@skposeidon.se::c1a52b25-3c25-46c7-89d5-8d384ecc83a3" providerId="AD" clId="Web-{172A1ECD-F107-4A9C-847F-F60D9085F03B}" dt="2024-03-20T14:02:26.943" v="264" actId="20577"/>
        <pc:sldMkLst>
          <pc:docMk/>
          <pc:sldMk cId="1938772734" sldId="263"/>
        </pc:sldMkLst>
        <pc:spChg chg="mod">
          <ac:chgData name="Gergö Nagy" userId="S::gergo@skposeidon.se::c1a52b25-3c25-46c7-89d5-8d384ecc83a3" providerId="AD" clId="Web-{172A1ECD-F107-4A9C-847F-F60D9085F03B}" dt="2024-03-20T14:02:26.943" v="264" actId="20577"/>
          <ac:spMkLst>
            <pc:docMk/>
            <pc:sldMk cId="1938772734" sldId="263"/>
            <ac:spMk id="3" creationId="{F63E6505-1795-42A4-AE1E-F81C438E6094}"/>
          </ac:spMkLst>
        </pc:spChg>
      </pc:sldChg>
    </pc:docChg>
  </pc:docChgLst>
  <pc:docChgLst>
    <pc:chgData name="Gergö Nagy" userId="S::gergo@skposeidon.se::c1a52b25-3c25-46c7-89d5-8d384ecc83a3" providerId="AD" clId="Web-{8153E731-8D83-44C8-B87B-3562E4A8DE9D}"/>
    <pc:docChg chg="addSld delSld modSld">
      <pc:chgData name="Gergö Nagy" userId="S::gergo@skposeidon.se::c1a52b25-3c25-46c7-89d5-8d384ecc83a3" providerId="AD" clId="Web-{8153E731-8D83-44C8-B87B-3562E4A8DE9D}" dt="2024-03-20T15:18:26.438" v="585" actId="20577"/>
      <pc:docMkLst>
        <pc:docMk/>
      </pc:docMkLst>
      <pc:sldChg chg="addSp delSp modSp">
        <pc:chgData name="Gergö Nagy" userId="S::gergo@skposeidon.se::c1a52b25-3c25-46c7-89d5-8d384ecc83a3" providerId="AD" clId="Web-{8153E731-8D83-44C8-B87B-3562E4A8DE9D}" dt="2024-03-20T14:42:07.950" v="582" actId="20577"/>
        <pc:sldMkLst>
          <pc:docMk/>
          <pc:sldMk cId="3016735362" sldId="262"/>
        </pc:sldMkLst>
        <pc:spChg chg="mod">
          <ac:chgData name="Gergö Nagy" userId="S::gergo@skposeidon.se::c1a52b25-3c25-46c7-89d5-8d384ecc83a3" providerId="AD" clId="Web-{8153E731-8D83-44C8-B87B-3562E4A8DE9D}" dt="2024-03-20T14:42:07.950" v="582" actId="20577"/>
          <ac:spMkLst>
            <pc:docMk/>
            <pc:sldMk cId="3016735362" sldId="262"/>
            <ac:spMk id="3" creationId="{F63E6505-1795-42A4-AE1E-F81C438E6094}"/>
          </ac:spMkLst>
        </pc:spChg>
        <pc:spChg chg="add del mod">
          <ac:chgData name="Gergö Nagy" userId="S::gergo@skposeidon.se::c1a52b25-3c25-46c7-89d5-8d384ecc83a3" providerId="AD" clId="Web-{8153E731-8D83-44C8-B87B-3562E4A8DE9D}" dt="2024-03-20T14:31:17.126" v="262"/>
          <ac:spMkLst>
            <pc:docMk/>
            <pc:sldMk cId="3016735362" sldId="262"/>
            <ac:spMk id="6" creationId="{F6113196-53F5-8BD4-DE4E-C830BCC82216}"/>
          </ac:spMkLst>
        </pc:spChg>
        <pc:spChg chg="add del mod">
          <ac:chgData name="Gergö Nagy" userId="S::gergo@skposeidon.se::c1a52b25-3c25-46c7-89d5-8d384ecc83a3" providerId="AD" clId="Web-{8153E731-8D83-44C8-B87B-3562E4A8DE9D}" dt="2024-03-19T15:36:26.702" v="20"/>
          <ac:spMkLst>
            <pc:docMk/>
            <pc:sldMk cId="3016735362" sldId="262"/>
            <ac:spMk id="6" creationId="{FB9F1A03-1C16-EAF0-87C7-022D90F98F0F}"/>
          </ac:spMkLst>
        </pc:spChg>
        <pc:spChg chg="mod">
          <ac:chgData name="Gergö Nagy" userId="S::gergo@skposeidon.se::c1a52b25-3c25-46c7-89d5-8d384ecc83a3" providerId="AD" clId="Web-{8153E731-8D83-44C8-B87B-3562E4A8DE9D}" dt="2024-03-19T15:32:20.758" v="4" actId="20577"/>
          <ac:spMkLst>
            <pc:docMk/>
            <pc:sldMk cId="3016735362" sldId="262"/>
            <ac:spMk id="8" creationId="{26A04365-00EA-4093-90C8-E72525400357}"/>
          </ac:spMkLst>
        </pc:spChg>
        <pc:spChg chg="add del mod">
          <ac:chgData name="Gergö Nagy" userId="S::gergo@skposeidon.se::c1a52b25-3c25-46c7-89d5-8d384ecc83a3" providerId="AD" clId="Web-{8153E731-8D83-44C8-B87B-3562E4A8DE9D}" dt="2024-03-20T14:31:10.876" v="260"/>
          <ac:spMkLst>
            <pc:docMk/>
            <pc:sldMk cId="3016735362" sldId="262"/>
            <ac:spMk id="10" creationId="{0AD84E9B-83C5-A1F3-73F8-A8B3D071FA1E}"/>
          </ac:spMkLst>
        </pc:spChg>
        <pc:picChg chg="del">
          <ac:chgData name="Gergö Nagy" userId="S::gergo@skposeidon.se::c1a52b25-3c25-46c7-89d5-8d384ecc83a3" providerId="AD" clId="Web-{8153E731-8D83-44C8-B87B-3562E4A8DE9D}" dt="2024-03-19T15:32:21.914" v="5"/>
          <ac:picMkLst>
            <pc:docMk/>
            <pc:sldMk cId="3016735362" sldId="262"/>
            <ac:picMk id="2" creationId="{00000000-0000-0000-0000-000000000000}"/>
          </ac:picMkLst>
        </pc:picChg>
        <pc:picChg chg="add del mod ord">
          <ac:chgData name="Gergö Nagy" userId="S::gergo@skposeidon.se::c1a52b25-3c25-46c7-89d5-8d384ecc83a3" providerId="AD" clId="Web-{8153E731-8D83-44C8-B87B-3562E4A8DE9D}" dt="2024-03-20T14:31:12.563" v="261"/>
          <ac:picMkLst>
            <pc:docMk/>
            <pc:sldMk cId="3016735362" sldId="262"/>
            <ac:picMk id="2" creationId="{05BD8618-32A3-0306-DBFE-39A16D553774}"/>
          </ac:picMkLst>
        </pc:picChg>
        <pc:picChg chg="add del mod ord">
          <ac:chgData name="Gergö Nagy" userId="S::gergo@skposeidon.se::c1a52b25-3c25-46c7-89d5-8d384ecc83a3" providerId="AD" clId="Web-{8153E731-8D83-44C8-B87B-3562E4A8DE9D}" dt="2024-03-19T15:36:28.843" v="21"/>
          <ac:picMkLst>
            <pc:docMk/>
            <pc:sldMk cId="3016735362" sldId="262"/>
            <ac:picMk id="7" creationId="{484CB328-9ED2-50B9-FEC8-57EDA0648C2D}"/>
          </ac:picMkLst>
        </pc:picChg>
        <pc:picChg chg="add mod ord">
          <ac:chgData name="Gergö Nagy" userId="S::gergo@skposeidon.se::c1a52b25-3c25-46c7-89d5-8d384ecc83a3" providerId="AD" clId="Web-{8153E731-8D83-44C8-B87B-3562E4A8DE9D}" dt="2024-03-20T14:31:25.298" v="264" actId="1076"/>
          <ac:picMkLst>
            <pc:docMk/>
            <pc:sldMk cId="3016735362" sldId="262"/>
            <ac:picMk id="7" creationId="{B3AE4386-50DB-E165-A611-2D1B55D9DF52}"/>
          </ac:picMkLst>
        </pc:picChg>
      </pc:sldChg>
      <pc:sldChg chg="addSp delSp modSp">
        <pc:chgData name="Gergö Nagy" userId="S::gergo@skposeidon.se::c1a52b25-3c25-46c7-89d5-8d384ecc83a3" providerId="AD" clId="Web-{8153E731-8D83-44C8-B87B-3562E4A8DE9D}" dt="2024-03-20T15:18:26.438" v="585" actId="20577"/>
        <pc:sldMkLst>
          <pc:docMk/>
          <pc:sldMk cId="1938772734" sldId="263"/>
        </pc:sldMkLst>
        <pc:spChg chg="mod">
          <ac:chgData name="Gergö Nagy" userId="S::gergo@skposeidon.se::c1a52b25-3c25-46c7-89d5-8d384ecc83a3" providerId="AD" clId="Web-{8153E731-8D83-44C8-B87B-3562E4A8DE9D}" dt="2024-03-20T15:18:26.438" v="585" actId="20577"/>
          <ac:spMkLst>
            <pc:docMk/>
            <pc:sldMk cId="1938772734" sldId="263"/>
            <ac:spMk id="3" creationId="{F63E6505-1795-42A4-AE1E-F81C438E6094}"/>
          </ac:spMkLst>
        </pc:spChg>
        <pc:spChg chg="add del mod">
          <ac:chgData name="Gergö Nagy" userId="S::gergo@skposeidon.se::c1a52b25-3c25-46c7-89d5-8d384ecc83a3" providerId="AD" clId="Web-{8153E731-8D83-44C8-B87B-3562E4A8DE9D}" dt="2024-03-20T14:30:48.438" v="257"/>
          <ac:spMkLst>
            <pc:docMk/>
            <pc:sldMk cId="1938772734" sldId="263"/>
            <ac:spMk id="4" creationId="{D5E2B3CA-A314-4018-7296-B063D3D58AFC}"/>
          </ac:spMkLst>
        </pc:spChg>
        <pc:spChg chg="mod">
          <ac:chgData name="Gergö Nagy" userId="S::gergo@skposeidon.se::c1a52b25-3c25-46c7-89d5-8d384ecc83a3" providerId="AD" clId="Web-{8153E731-8D83-44C8-B87B-3562E4A8DE9D}" dt="2024-03-19T15:32:13.305" v="1" actId="20577"/>
          <ac:spMkLst>
            <pc:docMk/>
            <pc:sldMk cId="1938772734" sldId="263"/>
            <ac:spMk id="8" creationId="{26A04365-00EA-4093-90C8-E72525400357}"/>
          </ac:spMkLst>
        </pc:spChg>
        <pc:picChg chg="add mod ord">
          <ac:chgData name="Gergö Nagy" userId="S::gergo@skposeidon.se::c1a52b25-3c25-46c7-89d5-8d384ecc83a3" providerId="AD" clId="Web-{8153E731-8D83-44C8-B87B-3562E4A8DE9D}" dt="2024-03-20T14:30:56.532" v="259" actId="14100"/>
          <ac:picMkLst>
            <pc:docMk/>
            <pc:sldMk cId="1938772734" sldId="263"/>
            <ac:picMk id="2" creationId="{3F6B093E-689B-FE95-FA15-10323F1C5F09}"/>
          </ac:picMkLst>
        </pc:picChg>
        <pc:picChg chg="del">
          <ac:chgData name="Gergö Nagy" userId="S::gergo@skposeidon.se::c1a52b25-3c25-46c7-89d5-8d384ecc83a3" providerId="AD" clId="Web-{8153E731-8D83-44C8-B87B-3562E4A8DE9D}" dt="2024-03-19T15:32:24.227" v="6"/>
          <ac:picMkLst>
            <pc:docMk/>
            <pc:sldMk cId="1938772734" sldId="263"/>
            <ac:picMk id="6" creationId="{00000000-0000-0000-0000-000000000000}"/>
          </ac:picMkLst>
        </pc:picChg>
      </pc:sldChg>
      <pc:sldChg chg="addSp delSp modSp">
        <pc:chgData name="Gergö Nagy" userId="S::gergo@skposeidon.se::c1a52b25-3c25-46c7-89d5-8d384ecc83a3" providerId="AD" clId="Web-{8153E731-8D83-44C8-B87B-3562E4A8DE9D}" dt="2024-03-20T14:40:40.027" v="568" actId="20577"/>
        <pc:sldMkLst>
          <pc:docMk/>
          <pc:sldMk cId="696596239" sldId="265"/>
        </pc:sldMkLst>
        <pc:spChg chg="mod">
          <ac:chgData name="Gergö Nagy" userId="S::gergo@skposeidon.se::c1a52b25-3c25-46c7-89d5-8d384ecc83a3" providerId="AD" clId="Web-{8153E731-8D83-44C8-B87B-3562E4A8DE9D}" dt="2024-03-20T14:40:40.027" v="568" actId="20577"/>
          <ac:spMkLst>
            <pc:docMk/>
            <pc:sldMk cId="696596239" sldId="265"/>
            <ac:spMk id="3" creationId="{F63E6505-1795-42A4-AE1E-F81C438E6094}"/>
          </ac:spMkLst>
        </pc:spChg>
        <pc:spChg chg="add del mod">
          <ac:chgData name="Gergö Nagy" userId="S::gergo@skposeidon.se::c1a52b25-3c25-46c7-89d5-8d384ecc83a3" providerId="AD" clId="Web-{8153E731-8D83-44C8-B87B-3562E4A8DE9D}" dt="2024-03-20T14:31:46.486" v="266"/>
          <ac:spMkLst>
            <pc:docMk/>
            <pc:sldMk cId="696596239" sldId="265"/>
            <ac:spMk id="6" creationId="{6A78CD25-CFD8-BF0A-7479-60BBF4BCAF3F}"/>
          </ac:spMkLst>
        </pc:spChg>
        <pc:spChg chg="mod">
          <ac:chgData name="Gergö Nagy" userId="S::gergo@skposeidon.se::c1a52b25-3c25-46c7-89d5-8d384ecc83a3" providerId="AD" clId="Web-{8153E731-8D83-44C8-B87B-3562E4A8DE9D}" dt="2024-03-20T14:40:25.199" v="561" actId="20577"/>
          <ac:spMkLst>
            <pc:docMk/>
            <pc:sldMk cId="696596239" sldId="265"/>
            <ac:spMk id="8" creationId="{26A04365-00EA-4093-90C8-E72525400357}"/>
          </ac:spMkLst>
        </pc:spChg>
        <pc:picChg chg="del">
          <ac:chgData name="Gergö Nagy" userId="S::gergo@skposeidon.se::c1a52b25-3c25-46c7-89d5-8d384ecc83a3" providerId="AD" clId="Web-{8153E731-8D83-44C8-B87B-3562E4A8DE9D}" dt="2024-03-20T14:31:37.532" v="265"/>
          <ac:picMkLst>
            <pc:docMk/>
            <pc:sldMk cId="696596239" sldId="265"/>
            <ac:picMk id="2" creationId="{00000000-0000-0000-0000-000000000000}"/>
          </ac:picMkLst>
        </pc:picChg>
        <pc:picChg chg="add mod ord">
          <ac:chgData name="Gergö Nagy" userId="S::gergo@skposeidon.se::c1a52b25-3c25-46c7-89d5-8d384ecc83a3" providerId="AD" clId="Web-{8153E731-8D83-44C8-B87B-3562E4A8DE9D}" dt="2024-03-20T14:31:50.689" v="267" actId="14100"/>
          <ac:picMkLst>
            <pc:docMk/>
            <pc:sldMk cId="696596239" sldId="265"/>
            <ac:picMk id="7" creationId="{DA92305F-2EC1-B9AA-31A2-A2303D281CBD}"/>
          </ac:picMkLst>
        </pc:picChg>
      </pc:sldChg>
      <pc:sldChg chg="addSp delSp modSp">
        <pc:chgData name="Gergö Nagy" userId="S::gergo@skposeidon.se::c1a52b25-3c25-46c7-89d5-8d384ecc83a3" providerId="AD" clId="Web-{8153E731-8D83-44C8-B87B-3562E4A8DE9D}" dt="2024-03-20T14:40:21.886" v="560" actId="20577"/>
        <pc:sldMkLst>
          <pc:docMk/>
          <pc:sldMk cId="1678813770" sldId="267"/>
        </pc:sldMkLst>
        <pc:spChg chg="mod">
          <ac:chgData name="Gergö Nagy" userId="S::gergo@skposeidon.se::c1a52b25-3c25-46c7-89d5-8d384ecc83a3" providerId="AD" clId="Web-{8153E731-8D83-44C8-B87B-3562E4A8DE9D}" dt="2024-03-20T14:40:21.886" v="560" actId="20577"/>
          <ac:spMkLst>
            <pc:docMk/>
            <pc:sldMk cId="1678813770" sldId="267"/>
            <ac:spMk id="3" creationId="{F63E6505-1795-42A4-AE1E-F81C438E6094}"/>
          </ac:spMkLst>
        </pc:spChg>
        <pc:spChg chg="del">
          <ac:chgData name="Gergö Nagy" userId="S::gergo@skposeidon.se::c1a52b25-3c25-46c7-89d5-8d384ecc83a3" providerId="AD" clId="Web-{8153E731-8D83-44C8-B87B-3562E4A8DE9D}" dt="2024-03-20T14:32:16.033" v="270"/>
          <ac:spMkLst>
            <pc:docMk/>
            <pc:sldMk cId="1678813770" sldId="267"/>
            <ac:spMk id="6" creationId="{ABB709CB-0B76-4CFD-E8DC-38CF55A5CC0D}"/>
          </ac:spMkLst>
        </pc:spChg>
        <pc:spChg chg="add del mod">
          <ac:chgData name="Gergö Nagy" userId="S::gergo@skposeidon.se::c1a52b25-3c25-46c7-89d5-8d384ecc83a3" providerId="AD" clId="Web-{8153E731-8D83-44C8-B87B-3562E4A8DE9D}" dt="2024-03-20T14:32:22.783" v="272"/>
          <ac:spMkLst>
            <pc:docMk/>
            <pc:sldMk cId="1678813770" sldId="267"/>
            <ac:spMk id="7" creationId="{1B58AE7A-0ED5-995B-E167-5B230F871039}"/>
          </ac:spMkLst>
        </pc:spChg>
        <pc:spChg chg="mod">
          <ac:chgData name="Gergö Nagy" userId="S::gergo@skposeidon.se::c1a52b25-3c25-46c7-89d5-8d384ecc83a3" providerId="AD" clId="Web-{8153E731-8D83-44C8-B87B-3562E4A8DE9D}" dt="2024-03-20T14:32:33.486" v="275" actId="20577"/>
          <ac:spMkLst>
            <pc:docMk/>
            <pc:sldMk cId="1678813770" sldId="267"/>
            <ac:spMk id="8" creationId="{26A04365-00EA-4093-90C8-E72525400357}"/>
          </ac:spMkLst>
        </pc:spChg>
        <pc:picChg chg="add del mod ord">
          <ac:chgData name="Gergö Nagy" userId="S::gergo@skposeidon.se::c1a52b25-3c25-46c7-89d5-8d384ecc83a3" providerId="AD" clId="Web-{8153E731-8D83-44C8-B87B-3562E4A8DE9D}" dt="2024-03-20T14:32:17.502" v="271"/>
          <ac:picMkLst>
            <pc:docMk/>
            <pc:sldMk cId="1678813770" sldId="267"/>
            <ac:picMk id="2" creationId="{8793A090-1238-1A1F-1D7A-8890AEA2AB66}"/>
          </ac:picMkLst>
        </pc:picChg>
        <pc:picChg chg="add mod ord">
          <ac:chgData name="Gergö Nagy" userId="S::gergo@skposeidon.se::c1a52b25-3c25-46c7-89d5-8d384ecc83a3" providerId="AD" clId="Web-{8153E731-8D83-44C8-B87B-3562E4A8DE9D}" dt="2024-03-20T14:32:30.627" v="274" actId="14100"/>
          <ac:picMkLst>
            <pc:docMk/>
            <pc:sldMk cId="1678813770" sldId="267"/>
            <ac:picMk id="9" creationId="{B6F4626C-1C85-229A-D855-D62D4B728CC1}"/>
          </ac:picMkLst>
        </pc:picChg>
      </pc:sldChg>
      <pc:sldChg chg="modSp">
        <pc:chgData name="Gergö Nagy" userId="S::gergo@skposeidon.se::c1a52b25-3c25-46c7-89d5-8d384ecc83a3" providerId="AD" clId="Web-{8153E731-8D83-44C8-B87B-3562E4A8DE9D}" dt="2024-03-20T14:41:14.668" v="574" actId="20577"/>
        <pc:sldMkLst>
          <pc:docMk/>
          <pc:sldMk cId="3907168224" sldId="268"/>
        </pc:sldMkLst>
        <pc:spChg chg="mod">
          <ac:chgData name="Gergö Nagy" userId="S::gergo@skposeidon.se::c1a52b25-3c25-46c7-89d5-8d384ecc83a3" providerId="AD" clId="Web-{8153E731-8D83-44C8-B87B-3562E4A8DE9D}" dt="2024-03-20T14:41:14.668" v="574" actId="20577"/>
          <ac:spMkLst>
            <pc:docMk/>
            <pc:sldMk cId="3907168224" sldId="268"/>
            <ac:spMk id="3" creationId="{F63E6505-1795-42A4-AE1E-F81C438E6094}"/>
          </ac:spMkLst>
        </pc:spChg>
      </pc:sldChg>
      <pc:sldChg chg="new del">
        <pc:chgData name="Gergö Nagy" userId="S::gergo@skposeidon.se::c1a52b25-3c25-46c7-89d5-8d384ecc83a3" providerId="AD" clId="Web-{8153E731-8D83-44C8-B87B-3562E4A8DE9D}" dt="2024-03-19T15:36:15.405" v="19"/>
        <pc:sldMkLst>
          <pc:docMk/>
          <pc:sldMk cId="855326965" sldId="283"/>
        </pc:sldMkLst>
      </pc:sldChg>
    </pc:docChg>
  </pc:docChgLst>
  <pc:docChgLst>
    <pc:chgData name="Sanna Wallertoft" userId="901b8873-cd51-401b-a6d2-e510745e3c4f" providerId="ADAL" clId="{55D8679A-FF7A-45F7-A794-BE78539D0DBE}"/>
    <pc:docChg chg="custSel delSld modSld">
      <pc:chgData name="Sanna Wallertoft" userId="901b8873-cd51-401b-a6d2-e510745e3c4f" providerId="ADAL" clId="{55D8679A-FF7A-45F7-A794-BE78539D0DBE}" dt="2024-03-20T16:00:55.176" v="492" actId="2696"/>
      <pc:docMkLst>
        <pc:docMk/>
      </pc:docMkLst>
      <pc:sldChg chg="addSp delSp modSp mod">
        <pc:chgData name="Sanna Wallertoft" userId="901b8873-cd51-401b-a6d2-e510745e3c4f" providerId="ADAL" clId="{55D8679A-FF7A-45F7-A794-BE78539D0DBE}" dt="2024-03-07T14:06:29.583" v="491" actId="20577"/>
        <pc:sldMkLst>
          <pc:docMk/>
          <pc:sldMk cId="1562259746" sldId="260"/>
        </pc:sldMkLst>
        <pc:spChg chg="del">
          <ac:chgData name="Sanna Wallertoft" userId="901b8873-cd51-401b-a6d2-e510745e3c4f" providerId="ADAL" clId="{55D8679A-FF7A-45F7-A794-BE78539D0DBE}" dt="2024-03-07T14:04:51.289" v="480"/>
          <ac:spMkLst>
            <pc:docMk/>
            <pc:sldMk cId="1562259746" sldId="260"/>
            <ac:spMk id="2" creationId="{F9996F40-1E3E-A914-E6C5-8172D6D5666D}"/>
          </ac:spMkLst>
        </pc:spChg>
        <pc:spChg chg="mod">
          <ac:chgData name="Sanna Wallertoft" userId="901b8873-cd51-401b-a6d2-e510745e3c4f" providerId="ADAL" clId="{55D8679A-FF7A-45F7-A794-BE78539D0DBE}" dt="2024-03-07T14:06:29.583" v="491" actId="20577"/>
          <ac:spMkLst>
            <pc:docMk/>
            <pc:sldMk cId="1562259746" sldId="260"/>
            <ac:spMk id="3" creationId="{F63E6505-1795-42A4-AE1E-F81C438E6094}"/>
          </ac:spMkLst>
        </pc:spChg>
        <pc:picChg chg="add mod">
          <ac:chgData name="Sanna Wallertoft" userId="901b8873-cd51-401b-a6d2-e510745e3c4f" providerId="ADAL" clId="{55D8679A-FF7A-45F7-A794-BE78539D0DBE}" dt="2024-03-07T14:06:15.744" v="490" actId="1076"/>
          <ac:picMkLst>
            <pc:docMk/>
            <pc:sldMk cId="1562259746" sldId="260"/>
            <ac:picMk id="3074" creationId="{3113BB1E-B5E2-6A42-1CB0-7FA3F6CD5472}"/>
          </ac:picMkLst>
        </pc:picChg>
      </pc:sldChg>
      <pc:sldChg chg="addSp delSp modSp">
        <pc:chgData name="Sanna Wallertoft" userId="901b8873-cd51-401b-a6d2-e510745e3c4f" providerId="ADAL" clId="{55D8679A-FF7A-45F7-A794-BE78539D0DBE}" dt="2024-03-07T13:53:52.349" v="12"/>
        <pc:sldMkLst>
          <pc:docMk/>
          <pc:sldMk cId="1164901573" sldId="270"/>
        </pc:sldMkLst>
        <pc:spChg chg="del">
          <ac:chgData name="Sanna Wallertoft" userId="901b8873-cd51-401b-a6d2-e510745e3c4f" providerId="ADAL" clId="{55D8679A-FF7A-45F7-A794-BE78539D0DBE}" dt="2024-03-07T13:53:52.349" v="12"/>
          <ac:spMkLst>
            <pc:docMk/>
            <pc:sldMk cId="1164901573" sldId="270"/>
            <ac:spMk id="4" creationId="{15767F51-01BA-46ED-EF18-161DAE971C61}"/>
          </ac:spMkLst>
        </pc:spChg>
        <pc:picChg chg="add mod">
          <ac:chgData name="Sanna Wallertoft" userId="901b8873-cd51-401b-a6d2-e510745e3c4f" providerId="ADAL" clId="{55D8679A-FF7A-45F7-A794-BE78539D0DBE}" dt="2024-03-07T13:53:52.349" v="12"/>
          <ac:picMkLst>
            <pc:docMk/>
            <pc:sldMk cId="1164901573" sldId="270"/>
            <ac:picMk id="2050" creationId="{1A199C88-6AD3-19B2-7B5F-CD530ECD73B2}"/>
          </ac:picMkLst>
        </pc:picChg>
      </pc:sldChg>
      <pc:sldChg chg="addSp delSp modSp mod">
        <pc:chgData name="Sanna Wallertoft" userId="901b8873-cd51-401b-a6d2-e510745e3c4f" providerId="ADAL" clId="{55D8679A-FF7A-45F7-A794-BE78539D0DBE}" dt="2024-03-07T13:57:07.227" v="100" actId="20577"/>
        <pc:sldMkLst>
          <pc:docMk/>
          <pc:sldMk cId="2385301612" sldId="272"/>
        </pc:sldMkLst>
        <pc:spChg chg="mod">
          <ac:chgData name="Sanna Wallertoft" userId="901b8873-cd51-401b-a6d2-e510745e3c4f" providerId="ADAL" clId="{55D8679A-FF7A-45F7-A794-BE78539D0DBE}" dt="2024-03-07T13:57:07.227" v="100" actId="20577"/>
          <ac:spMkLst>
            <pc:docMk/>
            <pc:sldMk cId="2385301612" sldId="272"/>
            <ac:spMk id="3" creationId="{F63E6505-1795-42A4-AE1E-F81C438E6094}"/>
          </ac:spMkLst>
        </pc:spChg>
        <pc:spChg chg="del">
          <ac:chgData name="Sanna Wallertoft" userId="901b8873-cd51-401b-a6d2-e510745e3c4f" providerId="ADAL" clId="{55D8679A-FF7A-45F7-A794-BE78539D0DBE}" dt="2024-03-07T13:47:50.023" v="6"/>
          <ac:spMkLst>
            <pc:docMk/>
            <pc:sldMk cId="2385301612" sldId="272"/>
            <ac:spMk id="6" creationId="{95E7E137-4782-EC43-029D-72FEBEEDFD4C}"/>
          </ac:spMkLst>
        </pc:spChg>
        <pc:picChg chg="add mod">
          <ac:chgData name="Sanna Wallertoft" userId="901b8873-cd51-401b-a6d2-e510745e3c4f" providerId="ADAL" clId="{55D8679A-FF7A-45F7-A794-BE78539D0DBE}" dt="2024-03-07T13:47:50.023" v="6"/>
          <ac:picMkLst>
            <pc:docMk/>
            <pc:sldMk cId="2385301612" sldId="272"/>
            <ac:picMk id="1026" creationId="{BB0A577C-1A32-AF9D-A0A2-6F0A21F239AE}"/>
          </ac:picMkLst>
        </pc:picChg>
      </pc:sldChg>
      <pc:sldChg chg="addSp delSp modSp mod">
        <pc:chgData name="Sanna Wallertoft" userId="901b8873-cd51-401b-a6d2-e510745e3c4f" providerId="ADAL" clId="{55D8679A-FF7A-45F7-A794-BE78539D0DBE}" dt="2024-03-07T14:00:33.797" v="306" actId="20577"/>
        <pc:sldMkLst>
          <pc:docMk/>
          <pc:sldMk cId="2340514878" sldId="273"/>
        </pc:sldMkLst>
        <pc:spChg chg="mod">
          <ac:chgData name="Sanna Wallertoft" userId="901b8873-cd51-401b-a6d2-e510745e3c4f" providerId="ADAL" clId="{55D8679A-FF7A-45F7-A794-BE78539D0DBE}" dt="2024-03-07T14:00:33.797" v="306" actId="20577"/>
          <ac:spMkLst>
            <pc:docMk/>
            <pc:sldMk cId="2340514878" sldId="273"/>
            <ac:spMk id="3" creationId="{F63E6505-1795-42A4-AE1E-F81C438E6094}"/>
          </ac:spMkLst>
        </pc:spChg>
        <pc:spChg chg="del">
          <ac:chgData name="Sanna Wallertoft" userId="901b8873-cd51-401b-a6d2-e510745e3c4f" providerId="ADAL" clId="{55D8679A-FF7A-45F7-A794-BE78539D0DBE}" dt="2024-03-07T13:49:20.055" v="7"/>
          <ac:spMkLst>
            <pc:docMk/>
            <pc:sldMk cId="2340514878" sldId="273"/>
            <ac:spMk id="6" creationId="{1CAA1F96-6600-7E10-80B8-26949D8F1E16}"/>
          </ac:spMkLst>
        </pc:spChg>
        <pc:picChg chg="add mod">
          <ac:chgData name="Sanna Wallertoft" userId="901b8873-cd51-401b-a6d2-e510745e3c4f" providerId="ADAL" clId="{55D8679A-FF7A-45F7-A794-BE78539D0DBE}" dt="2024-03-07T13:49:20.055" v="7"/>
          <ac:picMkLst>
            <pc:docMk/>
            <pc:sldMk cId="2340514878" sldId="273"/>
            <ac:picMk id="4" creationId="{6AC211B4-3AC9-F903-D1FB-9F8B0CE43839}"/>
          </ac:picMkLst>
        </pc:picChg>
      </pc:sldChg>
      <pc:sldChg chg="addSp delSp modSp mod">
        <pc:chgData name="Sanna Wallertoft" userId="901b8873-cd51-401b-a6d2-e510745e3c4f" providerId="ADAL" clId="{55D8679A-FF7A-45F7-A794-BE78539D0DBE}" dt="2024-03-07T14:02:20.195" v="478" actId="27636"/>
        <pc:sldMkLst>
          <pc:docMk/>
          <pc:sldMk cId="3388044363" sldId="274"/>
        </pc:sldMkLst>
        <pc:spChg chg="add del mod">
          <ac:chgData name="Sanna Wallertoft" userId="901b8873-cd51-401b-a6d2-e510745e3c4f" providerId="ADAL" clId="{55D8679A-FF7A-45F7-A794-BE78539D0DBE}" dt="2024-03-07T13:50:19.709" v="9"/>
          <ac:spMkLst>
            <pc:docMk/>
            <pc:sldMk cId="3388044363" sldId="274"/>
            <ac:spMk id="2" creationId="{23D1D73C-6722-E626-5AF3-03A48EEDB9A3}"/>
          </ac:spMkLst>
        </pc:spChg>
        <pc:spChg chg="mod">
          <ac:chgData name="Sanna Wallertoft" userId="901b8873-cd51-401b-a6d2-e510745e3c4f" providerId="ADAL" clId="{55D8679A-FF7A-45F7-A794-BE78539D0DBE}" dt="2024-03-07T14:02:20.195" v="478" actId="27636"/>
          <ac:spMkLst>
            <pc:docMk/>
            <pc:sldMk cId="3388044363" sldId="274"/>
            <ac:spMk id="3" creationId="{F63E6505-1795-42A4-AE1E-F81C438E6094}"/>
          </ac:spMkLst>
        </pc:spChg>
        <pc:picChg chg="add mod">
          <ac:chgData name="Sanna Wallertoft" userId="901b8873-cd51-401b-a6d2-e510745e3c4f" providerId="ADAL" clId="{55D8679A-FF7A-45F7-A794-BE78539D0DBE}" dt="2024-03-07T13:50:20.618" v="11" actId="962"/>
          <ac:picMkLst>
            <pc:docMk/>
            <pc:sldMk cId="3388044363" sldId="274"/>
            <ac:picMk id="6" creationId="{7272F400-4DAF-F7CF-56A3-802F8E6DAD97}"/>
          </ac:picMkLst>
        </pc:picChg>
        <pc:picChg chg="del">
          <ac:chgData name="Sanna Wallertoft" userId="901b8873-cd51-401b-a6d2-e510745e3c4f" providerId="ADAL" clId="{55D8679A-FF7A-45F7-A794-BE78539D0DBE}" dt="2024-03-07T13:49:27.751" v="8" actId="478"/>
          <ac:picMkLst>
            <pc:docMk/>
            <pc:sldMk cId="3388044363" sldId="274"/>
            <ac:picMk id="4098" creationId="{ACD69EBE-79E4-188E-38FA-C592C11EBB24}"/>
          </ac:picMkLst>
        </pc:picChg>
      </pc:sldChg>
      <pc:sldChg chg="del">
        <pc:chgData name="Sanna Wallertoft" userId="901b8873-cd51-401b-a6d2-e510745e3c4f" providerId="ADAL" clId="{55D8679A-FF7A-45F7-A794-BE78539D0DBE}" dt="2024-03-20T16:00:55.176" v="492" actId="2696"/>
        <pc:sldMkLst>
          <pc:docMk/>
          <pc:sldMk cId="3364074881" sldId="278"/>
        </pc:sldMkLst>
      </pc:sldChg>
      <pc:sldChg chg="addSp delSp modSp mod">
        <pc:chgData name="Sanna Wallertoft" userId="901b8873-cd51-401b-a6d2-e510745e3c4f" providerId="ADAL" clId="{55D8679A-FF7A-45F7-A794-BE78539D0DBE}" dt="2024-02-22T08:47:10.263" v="5" actId="962"/>
        <pc:sldMkLst>
          <pc:docMk/>
          <pc:sldMk cId="3630997168" sldId="279"/>
        </pc:sldMkLst>
        <pc:spChg chg="del">
          <ac:chgData name="Sanna Wallertoft" userId="901b8873-cd51-401b-a6d2-e510745e3c4f" providerId="ADAL" clId="{55D8679A-FF7A-45F7-A794-BE78539D0DBE}" dt="2024-02-22T08:47:09.160" v="3"/>
          <ac:spMkLst>
            <pc:docMk/>
            <pc:sldMk cId="3630997168" sldId="279"/>
            <ac:spMk id="2" creationId="{D69D4C5F-9672-251B-2ED2-E9E152FCEF06}"/>
          </ac:spMkLst>
        </pc:spChg>
        <pc:picChg chg="add mod">
          <ac:chgData name="Sanna Wallertoft" userId="901b8873-cd51-401b-a6d2-e510745e3c4f" providerId="ADAL" clId="{55D8679A-FF7A-45F7-A794-BE78539D0DBE}" dt="2024-02-22T08:47:10.263" v="5" actId="962"/>
          <ac:picMkLst>
            <pc:docMk/>
            <pc:sldMk cId="3630997168" sldId="279"/>
            <ac:picMk id="6" creationId="{82579BB7-EDFB-AB59-06BE-D159FD79C7E6}"/>
          </ac:picMkLst>
        </pc:picChg>
      </pc:sldChg>
      <pc:sldChg chg="addSp delSp modSp">
        <pc:chgData name="Sanna Wallertoft" userId="901b8873-cd51-401b-a6d2-e510745e3c4f" providerId="ADAL" clId="{55D8679A-FF7A-45F7-A794-BE78539D0DBE}" dt="2024-02-22T08:34:00.103" v="2"/>
        <pc:sldMkLst>
          <pc:docMk/>
          <pc:sldMk cId="3867094568" sldId="280"/>
        </pc:sldMkLst>
        <pc:spChg chg="del">
          <ac:chgData name="Sanna Wallertoft" userId="901b8873-cd51-401b-a6d2-e510745e3c4f" providerId="ADAL" clId="{55D8679A-FF7A-45F7-A794-BE78539D0DBE}" dt="2024-02-22T08:34:00.103" v="2"/>
          <ac:spMkLst>
            <pc:docMk/>
            <pc:sldMk cId="3867094568" sldId="280"/>
            <ac:spMk id="2" creationId="{0F2B53DE-E321-6A34-4C6C-00E0EAA2A525}"/>
          </ac:spMkLst>
        </pc:spChg>
        <pc:picChg chg="add mod">
          <ac:chgData name="Sanna Wallertoft" userId="901b8873-cd51-401b-a6d2-e510745e3c4f" providerId="ADAL" clId="{55D8679A-FF7A-45F7-A794-BE78539D0DBE}" dt="2024-02-22T08:34:00.103" v="2"/>
          <ac:picMkLst>
            <pc:docMk/>
            <pc:sldMk cId="3867094568" sldId="280"/>
            <ac:picMk id="4" creationId="{509FB90A-EB5D-99A9-3D40-4267C0405E68}"/>
          </ac:picMkLst>
        </pc:picChg>
      </pc:sldChg>
      <pc:sldChg chg="addSp delSp modSp mod">
        <pc:chgData name="Sanna Wallertoft" userId="901b8873-cd51-401b-a6d2-e510745e3c4f" providerId="ADAL" clId="{55D8679A-FF7A-45F7-A794-BE78539D0DBE}" dt="2024-02-22T08:30:05.475" v="1" actId="27614"/>
        <pc:sldMkLst>
          <pc:docMk/>
          <pc:sldMk cId="431755422" sldId="282"/>
        </pc:sldMkLst>
        <pc:spChg chg="del">
          <ac:chgData name="Sanna Wallertoft" userId="901b8873-cd51-401b-a6d2-e510745e3c4f" providerId="ADAL" clId="{55D8679A-FF7A-45F7-A794-BE78539D0DBE}" dt="2024-02-22T08:30:02.784" v="0"/>
          <ac:spMkLst>
            <pc:docMk/>
            <pc:sldMk cId="431755422" sldId="282"/>
            <ac:spMk id="4" creationId="{D176504F-C094-197E-D7F1-21095D300C5B}"/>
          </ac:spMkLst>
        </pc:spChg>
        <pc:picChg chg="add mod">
          <ac:chgData name="Sanna Wallertoft" userId="901b8873-cd51-401b-a6d2-e510745e3c4f" providerId="ADAL" clId="{55D8679A-FF7A-45F7-A794-BE78539D0DBE}" dt="2024-02-22T08:30:05.475" v="1" actId="27614"/>
          <ac:picMkLst>
            <pc:docMk/>
            <pc:sldMk cId="431755422" sldId="282"/>
            <ac:picMk id="6" creationId="{3DD066BF-2223-DF52-7BAA-62F69135F0B0}"/>
          </ac:picMkLst>
        </pc:picChg>
      </pc:sldChg>
    </pc:docChg>
  </pc:docChgLst>
  <pc:docChgLst>
    <pc:chgData name="Michael Klevstig" userId="S::misja@skposeidon.se::e3a74437-47ef-4dac-8607-cc4cd416bc0d" providerId="AD" clId="Web-{454F284D-326A-1251-2FF8-4E010F0400DB}"/>
    <pc:docChg chg="modSld">
      <pc:chgData name="Michael Klevstig" userId="S::misja@skposeidon.se::e3a74437-47ef-4dac-8607-cc4cd416bc0d" providerId="AD" clId="Web-{454F284D-326A-1251-2FF8-4E010F0400DB}" dt="2024-02-20T13:21:36.177" v="3" actId="20577"/>
      <pc:docMkLst>
        <pc:docMk/>
      </pc:docMkLst>
      <pc:sldChg chg="addSp delSp modSp">
        <pc:chgData name="Michael Klevstig" userId="S::misja@skposeidon.se::e3a74437-47ef-4dac-8607-cc4cd416bc0d" providerId="AD" clId="Web-{454F284D-326A-1251-2FF8-4E010F0400DB}" dt="2024-02-20T13:21:15.301" v="1" actId="1076"/>
        <pc:sldMkLst>
          <pc:docMk/>
          <pc:sldMk cId="1385337605" sldId="258"/>
        </pc:sldMkLst>
        <pc:spChg chg="del">
          <ac:chgData name="Michael Klevstig" userId="S::misja@skposeidon.se::e3a74437-47ef-4dac-8607-cc4cd416bc0d" providerId="AD" clId="Web-{454F284D-326A-1251-2FF8-4E010F0400DB}" dt="2024-02-20T13:21:12.426" v="0"/>
          <ac:spMkLst>
            <pc:docMk/>
            <pc:sldMk cId="1385337605" sldId="258"/>
            <ac:spMk id="4" creationId="{13805C51-3DBC-BA92-1CAD-52557F922B20}"/>
          </ac:spMkLst>
        </pc:spChg>
        <pc:picChg chg="add mod ord">
          <ac:chgData name="Michael Klevstig" userId="S::misja@skposeidon.se::e3a74437-47ef-4dac-8607-cc4cd416bc0d" providerId="AD" clId="Web-{454F284D-326A-1251-2FF8-4E010F0400DB}" dt="2024-02-20T13:21:15.301" v="1" actId="1076"/>
          <ac:picMkLst>
            <pc:docMk/>
            <pc:sldMk cId="1385337605" sldId="258"/>
            <ac:picMk id="2" creationId="{A0C23859-6B4C-EA65-BE50-19E937BBDC06}"/>
          </ac:picMkLst>
        </pc:picChg>
      </pc:sldChg>
      <pc:sldChg chg="modSp">
        <pc:chgData name="Michael Klevstig" userId="S::misja@skposeidon.se::e3a74437-47ef-4dac-8607-cc4cd416bc0d" providerId="AD" clId="Web-{454F284D-326A-1251-2FF8-4E010F0400DB}" dt="2024-02-20T13:21:36.177" v="3" actId="20577"/>
        <pc:sldMkLst>
          <pc:docMk/>
          <pc:sldMk cId="2639520351" sldId="259"/>
        </pc:sldMkLst>
        <pc:spChg chg="mod">
          <ac:chgData name="Michael Klevstig" userId="S::misja@skposeidon.se::e3a74437-47ef-4dac-8607-cc4cd416bc0d" providerId="AD" clId="Web-{454F284D-326A-1251-2FF8-4E010F0400DB}" dt="2024-02-20T13:21:36.177" v="3" actId="20577"/>
          <ac:spMkLst>
            <pc:docMk/>
            <pc:sldMk cId="2639520351" sldId="259"/>
            <ac:spMk id="3" creationId="{F63E6505-1795-42A4-AE1E-F81C438E609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A7BDCE-E7E8-41B1-AC03-3E0C7818A82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D87EB09-2EF8-4FE3-B296-055E35474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640E7B3-536B-4503-9C37-BB3BD30D961A}"/>
              </a:ext>
            </a:extLst>
          </p:cNvPr>
          <p:cNvSpPr>
            <a:spLocks noGrp="1"/>
          </p:cNvSpPr>
          <p:nvPr>
            <p:ph type="dt" sz="half" idx="10"/>
          </p:nvPr>
        </p:nvSpPr>
        <p:spPr/>
        <p:txBody>
          <a:bodyPr/>
          <a:lstStyle/>
          <a:p>
            <a:fld id="{FA84B353-A457-453E-BD42-663D17D07C55}" type="datetimeFigureOut">
              <a:rPr lang="sv-SE" smtClean="0"/>
              <a:t>2024-03-20</a:t>
            </a:fld>
            <a:endParaRPr lang="sv-SE"/>
          </a:p>
        </p:txBody>
      </p:sp>
      <p:sp>
        <p:nvSpPr>
          <p:cNvPr id="5" name="Platshållare för sidfot 4">
            <a:extLst>
              <a:ext uri="{FF2B5EF4-FFF2-40B4-BE49-F238E27FC236}">
                <a16:creationId xmlns:a16="http://schemas.microsoft.com/office/drawing/2014/main" id="{CDD5A3CD-B6CA-45D4-8A94-877FE334EA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7C1CBD8-3BA2-4E52-A596-6378DA7C7C7F}"/>
              </a:ext>
            </a:extLst>
          </p:cNvPr>
          <p:cNvSpPr>
            <a:spLocks noGrp="1"/>
          </p:cNvSpPr>
          <p:nvPr>
            <p:ph type="sldNum" sz="quarter" idx="12"/>
          </p:nvPr>
        </p:nvSpPr>
        <p:spPr/>
        <p:txBody>
          <a:bodyPr/>
          <a:lstStyle/>
          <a:p>
            <a:fld id="{B86AC1A4-8831-4FE3-8635-7A3A3A6428D2}" type="slidenum">
              <a:rPr lang="sv-SE" smtClean="0"/>
              <a:t>‹#›</a:t>
            </a:fld>
            <a:endParaRPr lang="sv-SE"/>
          </a:p>
        </p:txBody>
      </p:sp>
    </p:spTree>
    <p:extLst>
      <p:ext uri="{BB962C8B-B14F-4D97-AF65-F5344CB8AC3E}">
        <p14:creationId xmlns:p14="http://schemas.microsoft.com/office/powerpoint/2010/main" val="308596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AD70BF-D662-40F5-B433-F595DB12A7E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B0AD9DE-75E3-4D5F-83D1-D0383B18128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2126427-40A2-4843-9A1E-F7C0A07A5A64}"/>
              </a:ext>
            </a:extLst>
          </p:cNvPr>
          <p:cNvSpPr>
            <a:spLocks noGrp="1"/>
          </p:cNvSpPr>
          <p:nvPr>
            <p:ph type="dt" sz="half" idx="10"/>
          </p:nvPr>
        </p:nvSpPr>
        <p:spPr/>
        <p:txBody>
          <a:bodyPr/>
          <a:lstStyle/>
          <a:p>
            <a:fld id="{FA84B353-A457-453E-BD42-663D17D07C55}" type="datetimeFigureOut">
              <a:rPr lang="sv-SE" smtClean="0"/>
              <a:t>2024-03-20</a:t>
            </a:fld>
            <a:endParaRPr lang="sv-SE"/>
          </a:p>
        </p:txBody>
      </p:sp>
      <p:sp>
        <p:nvSpPr>
          <p:cNvPr id="5" name="Platshållare för sidfot 4">
            <a:extLst>
              <a:ext uri="{FF2B5EF4-FFF2-40B4-BE49-F238E27FC236}">
                <a16:creationId xmlns:a16="http://schemas.microsoft.com/office/drawing/2014/main" id="{30A76E17-3D19-4493-BE94-4D17BD3B33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E25DE07-D630-483C-9954-2C43DC75F721}"/>
              </a:ext>
            </a:extLst>
          </p:cNvPr>
          <p:cNvSpPr>
            <a:spLocks noGrp="1"/>
          </p:cNvSpPr>
          <p:nvPr>
            <p:ph type="sldNum" sz="quarter" idx="12"/>
          </p:nvPr>
        </p:nvSpPr>
        <p:spPr/>
        <p:txBody>
          <a:bodyPr/>
          <a:lstStyle/>
          <a:p>
            <a:fld id="{B86AC1A4-8831-4FE3-8635-7A3A3A6428D2}" type="slidenum">
              <a:rPr lang="sv-SE" smtClean="0"/>
              <a:t>‹#›</a:t>
            </a:fld>
            <a:endParaRPr lang="sv-SE"/>
          </a:p>
        </p:txBody>
      </p:sp>
    </p:spTree>
    <p:extLst>
      <p:ext uri="{BB962C8B-B14F-4D97-AF65-F5344CB8AC3E}">
        <p14:creationId xmlns:p14="http://schemas.microsoft.com/office/powerpoint/2010/main" val="75327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DB15700-A3C5-4A9B-8904-3A5114FEB9C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BC32265-0DD4-40CA-A5FC-AF411B66647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F952BFD-E245-4685-941C-6B0EC8C83240}"/>
              </a:ext>
            </a:extLst>
          </p:cNvPr>
          <p:cNvSpPr>
            <a:spLocks noGrp="1"/>
          </p:cNvSpPr>
          <p:nvPr>
            <p:ph type="dt" sz="half" idx="10"/>
          </p:nvPr>
        </p:nvSpPr>
        <p:spPr/>
        <p:txBody>
          <a:bodyPr/>
          <a:lstStyle/>
          <a:p>
            <a:fld id="{FA84B353-A457-453E-BD42-663D17D07C55}" type="datetimeFigureOut">
              <a:rPr lang="sv-SE" smtClean="0"/>
              <a:t>2024-03-20</a:t>
            </a:fld>
            <a:endParaRPr lang="sv-SE"/>
          </a:p>
        </p:txBody>
      </p:sp>
      <p:sp>
        <p:nvSpPr>
          <p:cNvPr id="5" name="Platshållare för sidfot 4">
            <a:extLst>
              <a:ext uri="{FF2B5EF4-FFF2-40B4-BE49-F238E27FC236}">
                <a16:creationId xmlns:a16="http://schemas.microsoft.com/office/drawing/2014/main" id="{A96364FD-19B5-400D-8614-C7B03521E1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692096-32CE-4310-AD22-DB04599D80B4}"/>
              </a:ext>
            </a:extLst>
          </p:cNvPr>
          <p:cNvSpPr>
            <a:spLocks noGrp="1"/>
          </p:cNvSpPr>
          <p:nvPr>
            <p:ph type="sldNum" sz="quarter" idx="12"/>
          </p:nvPr>
        </p:nvSpPr>
        <p:spPr/>
        <p:txBody>
          <a:bodyPr/>
          <a:lstStyle/>
          <a:p>
            <a:fld id="{B86AC1A4-8831-4FE3-8635-7A3A3A6428D2}" type="slidenum">
              <a:rPr lang="sv-SE" smtClean="0"/>
              <a:t>‹#›</a:t>
            </a:fld>
            <a:endParaRPr lang="sv-SE"/>
          </a:p>
        </p:txBody>
      </p:sp>
    </p:spTree>
    <p:extLst>
      <p:ext uri="{BB962C8B-B14F-4D97-AF65-F5344CB8AC3E}">
        <p14:creationId xmlns:p14="http://schemas.microsoft.com/office/powerpoint/2010/main" val="11635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46CEAC-DDB1-4B5B-B87A-990D77E5CD5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B2EF3E7-56C9-466F-B1AB-D57652EF605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CD48FED-D4CB-44C1-898E-9C70B7C91538}"/>
              </a:ext>
            </a:extLst>
          </p:cNvPr>
          <p:cNvSpPr>
            <a:spLocks noGrp="1"/>
          </p:cNvSpPr>
          <p:nvPr>
            <p:ph type="dt" sz="half" idx="10"/>
          </p:nvPr>
        </p:nvSpPr>
        <p:spPr/>
        <p:txBody>
          <a:bodyPr/>
          <a:lstStyle/>
          <a:p>
            <a:fld id="{FA84B353-A457-453E-BD42-663D17D07C55}" type="datetimeFigureOut">
              <a:rPr lang="sv-SE" smtClean="0"/>
              <a:t>2024-03-20</a:t>
            </a:fld>
            <a:endParaRPr lang="sv-SE"/>
          </a:p>
        </p:txBody>
      </p:sp>
      <p:sp>
        <p:nvSpPr>
          <p:cNvPr id="5" name="Platshållare för sidfot 4">
            <a:extLst>
              <a:ext uri="{FF2B5EF4-FFF2-40B4-BE49-F238E27FC236}">
                <a16:creationId xmlns:a16="http://schemas.microsoft.com/office/drawing/2014/main" id="{2A68C9CC-D368-4E39-A84B-BE004FB686E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2865B7-59D4-4E5F-9C6A-214AA0CB3118}"/>
              </a:ext>
            </a:extLst>
          </p:cNvPr>
          <p:cNvSpPr>
            <a:spLocks noGrp="1"/>
          </p:cNvSpPr>
          <p:nvPr>
            <p:ph type="sldNum" sz="quarter" idx="12"/>
          </p:nvPr>
        </p:nvSpPr>
        <p:spPr/>
        <p:txBody>
          <a:bodyPr/>
          <a:lstStyle/>
          <a:p>
            <a:fld id="{B86AC1A4-8831-4FE3-8635-7A3A3A6428D2}" type="slidenum">
              <a:rPr lang="sv-SE" smtClean="0"/>
              <a:t>‹#›</a:t>
            </a:fld>
            <a:endParaRPr lang="sv-SE"/>
          </a:p>
        </p:txBody>
      </p:sp>
    </p:spTree>
    <p:extLst>
      <p:ext uri="{BB962C8B-B14F-4D97-AF65-F5344CB8AC3E}">
        <p14:creationId xmlns:p14="http://schemas.microsoft.com/office/powerpoint/2010/main" val="177740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69275F-F339-437A-A98A-403545AA726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3E84DB4-86F3-4992-9953-0D96774898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3C7F233-E7C2-474E-8A6E-E754865AE5FE}"/>
              </a:ext>
            </a:extLst>
          </p:cNvPr>
          <p:cNvSpPr>
            <a:spLocks noGrp="1"/>
          </p:cNvSpPr>
          <p:nvPr>
            <p:ph type="dt" sz="half" idx="10"/>
          </p:nvPr>
        </p:nvSpPr>
        <p:spPr/>
        <p:txBody>
          <a:bodyPr/>
          <a:lstStyle/>
          <a:p>
            <a:fld id="{FA84B353-A457-453E-BD42-663D17D07C55}" type="datetimeFigureOut">
              <a:rPr lang="sv-SE" smtClean="0"/>
              <a:t>2024-03-20</a:t>
            </a:fld>
            <a:endParaRPr lang="sv-SE"/>
          </a:p>
        </p:txBody>
      </p:sp>
      <p:sp>
        <p:nvSpPr>
          <p:cNvPr id="5" name="Platshållare för sidfot 4">
            <a:extLst>
              <a:ext uri="{FF2B5EF4-FFF2-40B4-BE49-F238E27FC236}">
                <a16:creationId xmlns:a16="http://schemas.microsoft.com/office/drawing/2014/main" id="{AA6FCC91-A804-4A2A-AF61-FDB571027A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17CCD3-D288-40D5-9747-1EE15E20A3FE}"/>
              </a:ext>
            </a:extLst>
          </p:cNvPr>
          <p:cNvSpPr>
            <a:spLocks noGrp="1"/>
          </p:cNvSpPr>
          <p:nvPr>
            <p:ph type="sldNum" sz="quarter" idx="12"/>
          </p:nvPr>
        </p:nvSpPr>
        <p:spPr/>
        <p:txBody>
          <a:bodyPr/>
          <a:lstStyle/>
          <a:p>
            <a:fld id="{B86AC1A4-8831-4FE3-8635-7A3A3A6428D2}" type="slidenum">
              <a:rPr lang="sv-SE" smtClean="0"/>
              <a:t>‹#›</a:t>
            </a:fld>
            <a:endParaRPr lang="sv-SE"/>
          </a:p>
        </p:txBody>
      </p:sp>
    </p:spTree>
    <p:extLst>
      <p:ext uri="{BB962C8B-B14F-4D97-AF65-F5344CB8AC3E}">
        <p14:creationId xmlns:p14="http://schemas.microsoft.com/office/powerpoint/2010/main" val="72652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624410-50A9-4877-9FAF-ED158287E16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C5A4721-AD85-40E7-843B-F82AB04D9BF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3D562D0-12E6-4BDA-88EE-0BC71C05A36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3059312-DEAA-4B44-9EF2-203A7EA7C1EC}"/>
              </a:ext>
            </a:extLst>
          </p:cNvPr>
          <p:cNvSpPr>
            <a:spLocks noGrp="1"/>
          </p:cNvSpPr>
          <p:nvPr>
            <p:ph type="dt" sz="half" idx="10"/>
          </p:nvPr>
        </p:nvSpPr>
        <p:spPr/>
        <p:txBody>
          <a:bodyPr/>
          <a:lstStyle/>
          <a:p>
            <a:fld id="{FA84B353-A457-453E-BD42-663D17D07C55}" type="datetimeFigureOut">
              <a:rPr lang="sv-SE" smtClean="0"/>
              <a:t>2024-03-20</a:t>
            </a:fld>
            <a:endParaRPr lang="sv-SE"/>
          </a:p>
        </p:txBody>
      </p:sp>
      <p:sp>
        <p:nvSpPr>
          <p:cNvPr id="6" name="Platshållare för sidfot 5">
            <a:extLst>
              <a:ext uri="{FF2B5EF4-FFF2-40B4-BE49-F238E27FC236}">
                <a16:creationId xmlns:a16="http://schemas.microsoft.com/office/drawing/2014/main" id="{36D7B89D-A442-4EAE-BB22-BE39766337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336E783-0C62-4EA5-88ED-0A941F93F485}"/>
              </a:ext>
            </a:extLst>
          </p:cNvPr>
          <p:cNvSpPr>
            <a:spLocks noGrp="1"/>
          </p:cNvSpPr>
          <p:nvPr>
            <p:ph type="sldNum" sz="quarter" idx="12"/>
          </p:nvPr>
        </p:nvSpPr>
        <p:spPr/>
        <p:txBody>
          <a:bodyPr/>
          <a:lstStyle/>
          <a:p>
            <a:fld id="{B86AC1A4-8831-4FE3-8635-7A3A3A6428D2}" type="slidenum">
              <a:rPr lang="sv-SE" smtClean="0"/>
              <a:t>‹#›</a:t>
            </a:fld>
            <a:endParaRPr lang="sv-SE"/>
          </a:p>
        </p:txBody>
      </p:sp>
    </p:spTree>
    <p:extLst>
      <p:ext uri="{BB962C8B-B14F-4D97-AF65-F5344CB8AC3E}">
        <p14:creationId xmlns:p14="http://schemas.microsoft.com/office/powerpoint/2010/main" val="359433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7708D5-DD55-43D1-8092-7491905CA38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4CE845-2497-4DAC-9F87-EA18E3F86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F7F156E-9BD6-4265-8AFC-DD105C9A8A5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55E2039-3D0B-4FC9-A39E-F55235A170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C1103B0-9950-4E2E-9087-7CCE45C2256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645E0B1-44B6-4957-88EB-191BAAD32129}"/>
              </a:ext>
            </a:extLst>
          </p:cNvPr>
          <p:cNvSpPr>
            <a:spLocks noGrp="1"/>
          </p:cNvSpPr>
          <p:nvPr>
            <p:ph type="dt" sz="half" idx="10"/>
          </p:nvPr>
        </p:nvSpPr>
        <p:spPr/>
        <p:txBody>
          <a:bodyPr/>
          <a:lstStyle/>
          <a:p>
            <a:fld id="{FA84B353-A457-453E-BD42-663D17D07C55}" type="datetimeFigureOut">
              <a:rPr lang="sv-SE" smtClean="0"/>
              <a:t>2024-03-20</a:t>
            </a:fld>
            <a:endParaRPr lang="sv-SE"/>
          </a:p>
        </p:txBody>
      </p:sp>
      <p:sp>
        <p:nvSpPr>
          <p:cNvPr id="8" name="Platshållare för sidfot 7">
            <a:extLst>
              <a:ext uri="{FF2B5EF4-FFF2-40B4-BE49-F238E27FC236}">
                <a16:creationId xmlns:a16="http://schemas.microsoft.com/office/drawing/2014/main" id="{A350ECDD-B40C-462D-A6B5-88CD46FF5F5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4B4657C-6965-407D-9E9E-5FDF6CDB7BCA}"/>
              </a:ext>
            </a:extLst>
          </p:cNvPr>
          <p:cNvSpPr>
            <a:spLocks noGrp="1"/>
          </p:cNvSpPr>
          <p:nvPr>
            <p:ph type="sldNum" sz="quarter" idx="12"/>
          </p:nvPr>
        </p:nvSpPr>
        <p:spPr/>
        <p:txBody>
          <a:bodyPr/>
          <a:lstStyle/>
          <a:p>
            <a:fld id="{B86AC1A4-8831-4FE3-8635-7A3A3A6428D2}" type="slidenum">
              <a:rPr lang="sv-SE" smtClean="0"/>
              <a:t>‹#›</a:t>
            </a:fld>
            <a:endParaRPr lang="sv-SE"/>
          </a:p>
        </p:txBody>
      </p:sp>
    </p:spTree>
    <p:extLst>
      <p:ext uri="{BB962C8B-B14F-4D97-AF65-F5344CB8AC3E}">
        <p14:creationId xmlns:p14="http://schemas.microsoft.com/office/powerpoint/2010/main" val="352052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42810B-D8EA-40E0-A29E-13B94B868CB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A6F9E59-42DA-4785-BAEB-F65989A2B2AD}"/>
              </a:ext>
            </a:extLst>
          </p:cNvPr>
          <p:cNvSpPr>
            <a:spLocks noGrp="1"/>
          </p:cNvSpPr>
          <p:nvPr>
            <p:ph type="dt" sz="half" idx="10"/>
          </p:nvPr>
        </p:nvSpPr>
        <p:spPr/>
        <p:txBody>
          <a:bodyPr/>
          <a:lstStyle/>
          <a:p>
            <a:fld id="{FA84B353-A457-453E-BD42-663D17D07C55}" type="datetimeFigureOut">
              <a:rPr lang="sv-SE" smtClean="0"/>
              <a:t>2024-03-20</a:t>
            </a:fld>
            <a:endParaRPr lang="sv-SE"/>
          </a:p>
        </p:txBody>
      </p:sp>
      <p:sp>
        <p:nvSpPr>
          <p:cNvPr id="4" name="Platshållare för sidfot 3">
            <a:extLst>
              <a:ext uri="{FF2B5EF4-FFF2-40B4-BE49-F238E27FC236}">
                <a16:creationId xmlns:a16="http://schemas.microsoft.com/office/drawing/2014/main" id="{99939CCB-3E45-44DC-96FD-5FB87378DEA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B2B774E-316E-4F2C-9B67-AB7CBCC38722}"/>
              </a:ext>
            </a:extLst>
          </p:cNvPr>
          <p:cNvSpPr>
            <a:spLocks noGrp="1"/>
          </p:cNvSpPr>
          <p:nvPr>
            <p:ph type="sldNum" sz="quarter" idx="12"/>
          </p:nvPr>
        </p:nvSpPr>
        <p:spPr/>
        <p:txBody>
          <a:bodyPr/>
          <a:lstStyle/>
          <a:p>
            <a:fld id="{B86AC1A4-8831-4FE3-8635-7A3A3A6428D2}" type="slidenum">
              <a:rPr lang="sv-SE" smtClean="0"/>
              <a:t>‹#›</a:t>
            </a:fld>
            <a:endParaRPr lang="sv-SE"/>
          </a:p>
        </p:txBody>
      </p:sp>
    </p:spTree>
    <p:extLst>
      <p:ext uri="{BB962C8B-B14F-4D97-AF65-F5344CB8AC3E}">
        <p14:creationId xmlns:p14="http://schemas.microsoft.com/office/powerpoint/2010/main" val="394229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8A79654-25EB-4AED-93EC-C1BE1F53B9E2}"/>
              </a:ext>
            </a:extLst>
          </p:cNvPr>
          <p:cNvSpPr>
            <a:spLocks noGrp="1"/>
          </p:cNvSpPr>
          <p:nvPr>
            <p:ph type="dt" sz="half" idx="10"/>
          </p:nvPr>
        </p:nvSpPr>
        <p:spPr/>
        <p:txBody>
          <a:bodyPr/>
          <a:lstStyle/>
          <a:p>
            <a:fld id="{FA84B353-A457-453E-BD42-663D17D07C55}" type="datetimeFigureOut">
              <a:rPr lang="sv-SE" smtClean="0"/>
              <a:t>2024-03-20</a:t>
            </a:fld>
            <a:endParaRPr lang="sv-SE"/>
          </a:p>
        </p:txBody>
      </p:sp>
      <p:sp>
        <p:nvSpPr>
          <p:cNvPr id="3" name="Platshållare för sidfot 2">
            <a:extLst>
              <a:ext uri="{FF2B5EF4-FFF2-40B4-BE49-F238E27FC236}">
                <a16:creationId xmlns:a16="http://schemas.microsoft.com/office/drawing/2014/main" id="{46AEB521-6800-4BE6-92CD-1123316B44A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A47BEB3-49E4-400B-A4D1-7834C1AC7261}"/>
              </a:ext>
            </a:extLst>
          </p:cNvPr>
          <p:cNvSpPr>
            <a:spLocks noGrp="1"/>
          </p:cNvSpPr>
          <p:nvPr>
            <p:ph type="sldNum" sz="quarter" idx="12"/>
          </p:nvPr>
        </p:nvSpPr>
        <p:spPr/>
        <p:txBody>
          <a:bodyPr/>
          <a:lstStyle/>
          <a:p>
            <a:fld id="{B86AC1A4-8831-4FE3-8635-7A3A3A6428D2}" type="slidenum">
              <a:rPr lang="sv-SE" smtClean="0"/>
              <a:t>‹#›</a:t>
            </a:fld>
            <a:endParaRPr lang="sv-SE"/>
          </a:p>
        </p:txBody>
      </p:sp>
    </p:spTree>
    <p:extLst>
      <p:ext uri="{BB962C8B-B14F-4D97-AF65-F5344CB8AC3E}">
        <p14:creationId xmlns:p14="http://schemas.microsoft.com/office/powerpoint/2010/main" val="83826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976774-BB37-412D-85BF-53DB5848B3E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3468663-E9CA-4B78-8187-961CB6DB41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519C0A5-B60B-4AFD-AE06-4C7A2281A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24BE0BA-10D9-4BA5-BCE9-43E59B31605B}"/>
              </a:ext>
            </a:extLst>
          </p:cNvPr>
          <p:cNvSpPr>
            <a:spLocks noGrp="1"/>
          </p:cNvSpPr>
          <p:nvPr>
            <p:ph type="dt" sz="half" idx="10"/>
          </p:nvPr>
        </p:nvSpPr>
        <p:spPr/>
        <p:txBody>
          <a:bodyPr/>
          <a:lstStyle/>
          <a:p>
            <a:fld id="{FA84B353-A457-453E-BD42-663D17D07C55}" type="datetimeFigureOut">
              <a:rPr lang="sv-SE" smtClean="0"/>
              <a:t>2024-03-20</a:t>
            </a:fld>
            <a:endParaRPr lang="sv-SE"/>
          </a:p>
        </p:txBody>
      </p:sp>
      <p:sp>
        <p:nvSpPr>
          <p:cNvPr id="6" name="Platshållare för sidfot 5">
            <a:extLst>
              <a:ext uri="{FF2B5EF4-FFF2-40B4-BE49-F238E27FC236}">
                <a16:creationId xmlns:a16="http://schemas.microsoft.com/office/drawing/2014/main" id="{A7798751-8A1D-444A-8D2A-F9C23E99618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7B3E4B6-0500-45ED-AEB3-7D4AA509CCDB}"/>
              </a:ext>
            </a:extLst>
          </p:cNvPr>
          <p:cNvSpPr>
            <a:spLocks noGrp="1"/>
          </p:cNvSpPr>
          <p:nvPr>
            <p:ph type="sldNum" sz="quarter" idx="12"/>
          </p:nvPr>
        </p:nvSpPr>
        <p:spPr/>
        <p:txBody>
          <a:bodyPr/>
          <a:lstStyle/>
          <a:p>
            <a:fld id="{B86AC1A4-8831-4FE3-8635-7A3A3A6428D2}" type="slidenum">
              <a:rPr lang="sv-SE" smtClean="0"/>
              <a:t>‹#›</a:t>
            </a:fld>
            <a:endParaRPr lang="sv-SE"/>
          </a:p>
        </p:txBody>
      </p:sp>
    </p:spTree>
    <p:extLst>
      <p:ext uri="{BB962C8B-B14F-4D97-AF65-F5344CB8AC3E}">
        <p14:creationId xmlns:p14="http://schemas.microsoft.com/office/powerpoint/2010/main" val="10867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30E58C-30D4-43EB-93D9-184F995B096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43555F0-26F2-4443-A6DA-8CFC08588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7CA2359-78F2-4A8C-8AE7-A54F82FEB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DA5868-0BD3-4C9E-8931-DB158A0E9E36}"/>
              </a:ext>
            </a:extLst>
          </p:cNvPr>
          <p:cNvSpPr>
            <a:spLocks noGrp="1"/>
          </p:cNvSpPr>
          <p:nvPr>
            <p:ph type="dt" sz="half" idx="10"/>
          </p:nvPr>
        </p:nvSpPr>
        <p:spPr/>
        <p:txBody>
          <a:bodyPr/>
          <a:lstStyle/>
          <a:p>
            <a:fld id="{FA84B353-A457-453E-BD42-663D17D07C55}" type="datetimeFigureOut">
              <a:rPr lang="sv-SE" smtClean="0"/>
              <a:t>2024-03-20</a:t>
            </a:fld>
            <a:endParaRPr lang="sv-SE"/>
          </a:p>
        </p:txBody>
      </p:sp>
      <p:sp>
        <p:nvSpPr>
          <p:cNvPr id="6" name="Platshållare för sidfot 5">
            <a:extLst>
              <a:ext uri="{FF2B5EF4-FFF2-40B4-BE49-F238E27FC236}">
                <a16:creationId xmlns:a16="http://schemas.microsoft.com/office/drawing/2014/main" id="{00E8E278-E0D5-4F71-8D84-01F5399F45F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F53F1B2-5210-4310-9960-93AC3424DDFE}"/>
              </a:ext>
            </a:extLst>
          </p:cNvPr>
          <p:cNvSpPr>
            <a:spLocks noGrp="1"/>
          </p:cNvSpPr>
          <p:nvPr>
            <p:ph type="sldNum" sz="quarter" idx="12"/>
          </p:nvPr>
        </p:nvSpPr>
        <p:spPr/>
        <p:txBody>
          <a:bodyPr/>
          <a:lstStyle/>
          <a:p>
            <a:fld id="{B86AC1A4-8831-4FE3-8635-7A3A3A6428D2}" type="slidenum">
              <a:rPr lang="sv-SE" smtClean="0"/>
              <a:t>‹#›</a:t>
            </a:fld>
            <a:endParaRPr lang="sv-SE"/>
          </a:p>
        </p:txBody>
      </p:sp>
    </p:spTree>
    <p:extLst>
      <p:ext uri="{BB962C8B-B14F-4D97-AF65-F5344CB8AC3E}">
        <p14:creationId xmlns:p14="http://schemas.microsoft.com/office/powerpoint/2010/main" val="245971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3458417-2F44-415D-BEFA-0B711DB42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9F9242E-B5C5-4DD8-A876-30209E61EF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EF69E0-B62B-4AB8-BE49-1035D3901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4B353-A457-453E-BD42-663D17D07C55}" type="datetimeFigureOut">
              <a:rPr lang="sv-SE" smtClean="0"/>
              <a:t>2024-03-20</a:t>
            </a:fld>
            <a:endParaRPr lang="sv-SE"/>
          </a:p>
        </p:txBody>
      </p:sp>
      <p:sp>
        <p:nvSpPr>
          <p:cNvPr id="5" name="Platshållare för sidfot 4">
            <a:extLst>
              <a:ext uri="{FF2B5EF4-FFF2-40B4-BE49-F238E27FC236}">
                <a16:creationId xmlns:a16="http://schemas.microsoft.com/office/drawing/2014/main" id="{E538D1E8-44FD-4AFA-A8C2-8176C3DEB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0141573-C8C4-4F0D-B8DC-F778F585B2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AC1A4-8831-4FE3-8635-7A3A3A6428D2}" type="slidenum">
              <a:rPr lang="sv-SE" smtClean="0"/>
              <a:t>‹#›</a:t>
            </a:fld>
            <a:endParaRPr lang="sv-SE"/>
          </a:p>
        </p:txBody>
      </p:sp>
    </p:spTree>
    <p:extLst>
      <p:ext uri="{BB962C8B-B14F-4D97-AF65-F5344CB8AC3E}">
        <p14:creationId xmlns:p14="http://schemas.microsoft.com/office/powerpoint/2010/main" val="3773865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ctrTitle"/>
          </p:nvPr>
        </p:nvSpPr>
        <p:spPr/>
        <p:txBody>
          <a:bodyPr/>
          <a:lstStyle/>
          <a:p>
            <a:r>
              <a:rPr lang="sv-SE">
                <a:solidFill>
                  <a:schemeClr val="accent1">
                    <a:lumMod val="75000"/>
                  </a:schemeClr>
                </a:solidFill>
              </a:rPr>
              <a:t>PRISER 2023</a:t>
            </a:r>
          </a:p>
        </p:txBody>
      </p:sp>
      <p:sp>
        <p:nvSpPr>
          <p:cNvPr id="11" name="Underrubrik 10">
            <a:extLst>
              <a:ext uri="{FF2B5EF4-FFF2-40B4-BE49-F238E27FC236}">
                <a16:creationId xmlns:a16="http://schemas.microsoft.com/office/drawing/2014/main" id="{3FD9CB62-BA3F-4BFC-ABED-D97344543778}"/>
              </a:ext>
            </a:extLst>
          </p:cNvPr>
          <p:cNvSpPr>
            <a:spLocks noGrp="1"/>
          </p:cNvSpPr>
          <p:nvPr>
            <p:ph type="subTitle" idx="1"/>
          </p:nvPr>
        </p:nvSpPr>
        <p:spPr/>
        <p:txBody>
          <a:bodyPr/>
          <a:lstStyle/>
          <a:p>
            <a:endParaRPr lang="sv-SE"/>
          </a:p>
        </p:txBody>
      </p:sp>
      <p:pic>
        <p:nvPicPr>
          <p:cNvPr id="9" name="Bildobjekt 8">
            <a:extLst>
              <a:ext uri="{FF2B5EF4-FFF2-40B4-BE49-F238E27FC236}">
                <a16:creationId xmlns:a16="http://schemas.microsoft.com/office/drawing/2014/main" id="{A5ABA5AE-8C4F-4FB3-98DD-E2F006073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spTree>
    <p:extLst>
      <p:ext uri="{BB962C8B-B14F-4D97-AF65-F5344CB8AC3E}">
        <p14:creationId xmlns:p14="http://schemas.microsoft.com/office/powerpoint/2010/main" val="4050193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HÖGSTA FINA POÄNG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vert="horz" lIns="91440" tIns="45720" rIns="91440" bIns="45720" rtlCol="0" anchor="t">
            <a:normAutofit/>
          </a:bodyPr>
          <a:lstStyle/>
          <a:p>
            <a:r>
              <a:rPr lang="sv-SE" sz="3200">
                <a:solidFill>
                  <a:schemeClr val="accent1">
                    <a:lumMod val="75000"/>
                  </a:schemeClr>
                </a:solidFill>
                <a:latin typeface="Arial" panose="020B0604020202020204" pitchFamily="34" charset="0"/>
                <a:ea typeface="Arial" panose="020B0604020202020204" pitchFamily="34" charset="0"/>
              </a:rPr>
              <a:t>HANNA BERGMAN</a:t>
            </a:r>
            <a:endParaRPr lang="sv-SE" sz="1800">
              <a:solidFill>
                <a:schemeClr val="accent1">
                  <a:lumMod val="75000"/>
                </a:schemeClr>
              </a:solidFill>
              <a:effectLst/>
              <a:latin typeface="Arial" panose="020B0604020202020204" pitchFamily="34" charset="0"/>
              <a:ea typeface="Arial" panose="020B0604020202020204" pitchFamily="34" charset="0"/>
            </a:endParaRPr>
          </a:p>
          <a:p>
            <a:endParaRPr lang="sv-SE" sz="1800">
              <a:solidFill>
                <a:schemeClr val="accent1">
                  <a:lumMod val="75000"/>
                </a:schemeClr>
              </a:solidFill>
              <a:latin typeface="Arial" panose="020B0604020202020204" pitchFamily="34" charset="0"/>
              <a:ea typeface="Arial" panose="020B0604020202020204" pitchFamily="34" charset="0"/>
            </a:endParaRPr>
          </a:p>
          <a:p>
            <a:pPr>
              <a:lnSpc>
                <a:spcPct val="115000"/>
              </a:lnSpc>
            </a:pPr>
            <a:r>
              <a:rPr lang="sv-SE" sz="1800">
                <a:solidFill>
                  <a:schemeClr val="accent1">
                    <a:lumMod val="75000"/>
                  </a:schemeClr>
                </a:solidFill>
                <a:latin typeface="Arial"/>
                <a:ea typeface="Arial" panose="020B0604020202020204" pitchFamily="34" charset="0"/>
                <a:cs typeface="Arial"/>
              </a:rPr>
              <a:t>200 </a:t>
            </a:r>
            <a:r>
              <a:rPr lang="sv-SE" sz="1800">
                <a:solidFill>
                  <a:schemeClr val="accent1">
                    <a:lumMod val="75000"/>
                  </a:schemeClr>
                </a:solidFill>
                <a:effectLst/>
                <a:latin typeface="Arial"/>
                <a:ea typeface="Arial" panose="020B0604020202020204" pitchFamily="34" charset="0"/>
                <a:cs typeface="Arial"/>
              </a:rPr>
              <a:t>MEDLEY VID </a:t>
            </a:r>
            <a:r>
              <a:rPr lang="sv-SE" sz="1800">
                <a:solidFill>
                  <a:schemeClr val="accent1">
                    <a:lumMod val="75000"/>
                  </a:schemeClr>
                </a:solidFill>
                <a:latin typeface="Arial"/>
                <a:ea typeface="Arial" panose="020B0604020202020204" pitchFamily="34" charset="0"/>
                <a:cs typeface="Arial"/>
              </a:rPr>
              <a:t>EM </a:t>
            </a:r>
            <a:r>
              <a:rPr lang="sv-SE" sz="1800">
                <a:solidFill>
                  <a:schemeClr val="accent1">
                    <a:lumMod val="75000"/>
                  </a:schemeClr>
                </a:solidFill>
                <a:effectLst/>
                <a:latin typeface="Arial"/>
                <a:ea typeface="Arial" panose="020B0604020202020204" pitchFamily="34" charset="0"/>
                <a:cs typeface="Arial"/>
              </a:rPr>
              <a:t>I </a:t>
            </a:r>
            <a:r>
              <a:rPr lang="sv-SE" sz="1800">
                <a:solidFill>
                  <a:schemeClr val="accent1">
                    <a:lumMod val="75000"/>
                  </a:schemeClr>
                </a:solidFill>
                <a:latin typeface="Arial"/>
                <a:ea typeface="Arial" panose="020B0604020202020204" pitchFamily="34" charset="0"/>
                <a:cs typeface="Arial"/>
              </a:rPr>
              <a:t>OTOPENI</a:t>
            </a:r>
            <a:r>
              <a:rPr lang="sv-SE" sz="1800">
                <a:solidFill>
                  <a:schemeClr val="accent1">
                    <a:lumMod val="75000"/>
                  </a:schemeClr>
                </a:solidFill>
                <a:effectLst/>
                <a:latin typeface="Arial"/>
                <a:ea typeface="Arial" panose="020B0604020202020204" pitchFamily="34" charset="0"/>
                <a:cs typeface="Arial"/>
              </a:rPr>
              <a:t>. TIDEN </a:t>
            </a:r>
            <a:r>
              <a:rPr lang="sv-SE" sz="1800">
                <a:solidFill>
                  <a:schemeClr val="accent1">
                    <a:lumMod val="75000"/>
                  </a:schemeClr>
                </a:solidFill>
                <a:latin typeface="Arial"/>
                <a:ea typeface="Arial" panose="020B0604020202020204" pitchFamily="34" charset="0"/>
                <a:cs typeface="Arial"/>
              </a:rPr>
              <a:t>2.09.39 </a:t>
            </a:r>
            <a:r>
              <a:rPr lang="sv-SE" sz="1800">
                <a:solidFill>
                  <a:schemeClr val="accent1">
                    <a:lumMod val="75000"/>
                  </a:schemeClr>
                </a:solidFill>
                <a:effectLst/>
                <a:latin typeface="Arial"/>
                <a:ea typeface="Arial" panose="020B0604020202020204" pitchFamily="34" charset="0"/>
                <a:cs typeface="Arial"/>
              </a:rPr>
              <a:t>GAV </a:t>
            </a:r>
            <a:r>
              <a:rPr lang="sv-SE" sz="1800">
                <a:solidFill>
                  <a:schemeClr val="accent1">
                    <a:lumMod val="75000"/>
                  </a:schemeClr>
                </a:solidFill>
                <a:latin typeface="Arial"/>
                <a:ea typeface="Arial" panose="020B0604020202020204" pitchFamily="34" charset="0"/>
                <a:cs typeface="Arial"/>
              </a:rPr>
              <a:t>835 </a:t>
            </a:r>
            <a:r>
              <a:rPr lang="sv-SE" sz="1800">
                <a:solidFill>
                  <a:schemeClr val="accent1">
                    <a:lumMod val="75000"/>
                  </a:schemeClr>
                </a:solidFill>
                <a:effectLst/>
                <a:latin typeface="Arial"/>
                <a:ea typeface="Arial" panose="020B0604020202020204" pitchFamily="34" charset="0"/>
                <a:cs typeface="Arial"/>
              </a:rPr>
              <a:t>FINA POÄNG</a:t>
            </a:r>
            <a:endParaRPr lang="sv-SE" sz="1800">
              <a:solidFill>
                <a:schemeClr val="accent1">
                  <a:lumMod val="75000"/>
                </a:schemeClr>
              </a:solidFill>
              <a:latin typeface="Arial"/>
              <a:ea typeface="Arial" panose="020B0604020202020204" pitchFamily="34" charset="0"/>
              <a:cs typeface="Arial"/>
            </a:endParaRPr>
          </a:p>
          <a:p>
            <a:pPr>
              <a:lnSpc>
                <a:spcPct val="114999"/>
              </a:lnSpc>
            </a:pPr>
            <a:endParaRPr lang="sv-SE" sz="1800">
              <a:solidFill>
                <a:schemeClr val="accent1">
                  <a:lumMod val="75000"/>
                </a:schemeClr>
              </a:solidFill>
              <a:effectLst/>
              <a:latin typeface="Arial" panose="020B0604020202020204" pitchFamily="34" charset="0"/>
              <a:ea typeface="Arial" panose="020B0604020202020204" pitchFamily="34" charset="0"/>
              <a:cs typeface="Arial"/>
            </a:endParaRPr>
          </a:p>
          <a:p>
            <a:pPr marL="0" indent="0">
              <a:buNone/>
            </a:pPr>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9" name="Platshållare för innehåll 8" descr="En bild som visar person, simmar, vattensport, sport&#10;&#10;Automatiskt genererad beskrivning">
            <a:extLst>
              <a:ext uri="{FF2B5EF4-FFF2-40B4-BE49-F238E27FC236}">
                <a16:creationId xmlns:a16="http://schemas.microsoft.com/office/drawing/2014/main" id="{F4FE051C-0C2F-B413-D18E-18CC09E8863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31248" y="1825625"/>
            <a:ext cx="3263503" cy="4351338"/>
          </a:xfrm>
        </p:spPr>
      </p:pic>
    </p:spTree>
    <p:extLst>
      <p:ext uri="{BB962C8B-B14F-4D97-AF65-F5344CB8AC3E}">
        <p14:creationId xmlns:p14="http://schemas.microsoft.com/office/powerpoint/2010/main" val="263952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POSEIDONSTIPENDIET SIMNING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vert="horz" lIns="91440" tIns="45720" rIns="91440" bIns="45720" rtlCol="0" anchor="t">
            <a:normAutofit/>
          </a:bodyPr>
          <a:lstStyle/>
          <a:p>
            <a:r>
              <a:rPr lang="sv-SE" sz="3200">
                <a:solidFill>
                  <a:schemeClr val="accent1">
                    <a:lumMod val="75000"/>
                  </a:schemeClr>
                </a:solidFill>
                <a:latin typeface="Arial"/>
                <a:ea typeface="Arial" panose="020B0604020202020204" pitchFamily="34" charset="0"/>
                <a:cs typeface="Arial"/>
              </a:rPr>
              <a:t>NILS WERGELAND</a:t>
            </a:r>
            <a:endParaRPr lang="sv-SE" sz="3200">
              <a:solidFill>
                <a:schemeClr val="accent1">
                  <a:lumMod val="75000"/>
                </a:schemeClr>
              </a:solidFill>
              <a:latin typeface="Arial"/>
              <a:ea typeface="Arial" panose="020B0604020202020204" pitchFamily="34" charset="0"/>
            </a:endParaRPr>
          </a:p>
          <a:p>
            <a:pPr>
              <a:lnSpc>
                <a:spcPct val="115000"/>
              </a:lnSpc>
            </a:pPr>
            <a:r>
              <a:rPr lang="sv-SE" sz="1800">
                <a:solidFill>
                  <a:schemeClr val="accent1">
                    <a:lumMod val="75000"/>
                  </a:schemeClr>
                </a:solidFill>
                <a:latin typeface="Arial"/>
                <a:ea typeface="Arial" panose="020B0604020202020204" pitchFamily="34" charset="0"/>
                <a:cs typeface="Arial"/>
              </a:rPr>
              <a:t>Nils visar tydligt på att man kan kombinera studier på universitetet med en elitsatsning inom simning. Samtidigt som han läser till läkare och ingenjör på LTH så simmar han finaler på SM och är en viktig del i Poseidons seniorsatsning. </a:t>
            </a:r>
            <a:endParaRPr lang="sv-SE" sz="1800">
              <a:solidFill>
                <a:schemeClr val="accent1">
                  <a:lumMod val="75000"/>
                </a:schemeClr>
              </a:solidFill>
              <a:effectLst/>
              <a:latin typeface="Arial"/>
              <a:ea typeface="Arial" panose="020B0604020202020204" pitchFamily="34" charset="0"/>
              <a:cs typeface="Arial"/>
            </a:endParaRPr>
          </a:p>
          <a:p>
            <a:pPr marL="0" indent="0">
              <a:buNone/>
            </a:pPr>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2" name="Platshållare för innehåll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86679" y="1825625"/>
            <a:ext cx="4352641" cy="4351338"/>
          </a:xfrm>
        </p:spPr>
      </p:pic>
    </p:spTree>
    <p:extLst>
      <p:ext uri="{BB962C8B-B14F-4D97-AF65-F5344CB8AC3E}">
        <p14:creationId xmlns:p14="http://schemas.microsoft.com/office/powerpoint/2010/main" val="297962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POSEIDONSTIPENDIET SIMHOPP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a:normAutofit/>
          </a:bodyPr>
          <a:lstStyle/>
          <a:p>
            <a:r>
              <a:rPr lang="sv-SE" sz="3200">
                <a:solidFill>
                  <a:schemeClr val="accent1">
                    <a:lumMod val="75000"/>
                  </a:schemeClr>
                </a:solidFill>
                <a:latin typeface="Arial" panose="020B0604020202020204" pitchFamily="34" charset="0"/>
                <a:ea typeface="Arial" panose="020B0604020202020204" pitchFamily="34" charset="0"/>
              </a:rPr>
              <a:t>Tove Ekstrand</a:t>
            </a:r>
          </a:p>
          <a:p>
            <a:r>
              <a:rPr lang="sv-SE" sz="2000">
                <a:solidFill>
                  <a:schemeClr val="accent1">
                    <a:lumMod val="75000"/>
                  </a:schemeClr>
                </a:solidFill>
              </a:rPr>
              <a:t>Årets Poseidonstipendium går till en tränare som ganska nyligen avslutade sin egen tävlingskarriär och på kort tid blivit en av våra tävlingstränare. Hon har ett driv och en stor vilja att lära att lära sig mer. Trots sin unga ålder tar hon sig an hoppare och föräldrar på ett moget och ansvarsfullt sätt. Vi hoppas att hon stannar hos oss länge och det ska bli kul att följa hennes utveckling. </a:t>
            </a:r>
          </a:p>
          <a:p>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3074" name="Picture 2" descr="Kan vara en bild av 2 personer och text">
            <a:extLst>
              <a:ext uri="{FF2B5EF4-FFF2-40B4-BE49-F238E27FC236}">
                <a16:creationId xmlns:a16="http://schemas.microsoft.com/office/drawing/2014/main" id="{3113BB1E-B5E2-6A42-1CB0-7FA3F6CD5472}"/>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42244" t="5290" r="1073"/>
          <a:stretch/>
        </p:blipFill>
        <p:spPr bwMode="auto">
          <a:xfrm>
            <a:off x="8425543" y="1479211"/>
            <a:ext cx="2755721" cy="460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25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LANDSLAGSSIMMARE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idx="1"/>
          </p:nvPr>
        </p:nvSpPr>
        <p:spPr/>
        <p:txBody>
          <a:bodyPr vert="horz" lIns="91440" tIns="45720" rIns="91440" bIns="45720" rtlCol="0" anchor="t">
            <a:normAutofit fontScale="92500"/>
          </a:bodyPr>
          <a:lstStyle/>
          <a:p>
            <a:r>
              <a:rPr lang="sv-SE" sz="2400">
                <a:solidFill>
                  <a:schemeClr val="accent1">
                    <a:lumMod val="75000"/>
                  </a:schemeClr>
                </a:solidFill>
                <a:latin typeface="Arial"/>
                <a:ea typeface="Arial" panose="020B0604020202020204" pitchFamily="34" charset="0"/>
                <a:cs typeface="Arial"/>
              </a:rPr>
              <a:t>HANNA BERGMAN </a:t>
            </a:r>
          </a:p>
          <a:p>
            <a:pPr>
              <a:lnSpc>
                <a:spcPct val="115000"/>
              </a:lnSpc>
            </a:pPr>
            <a:r>
              <a:rPr lang="sv-SE" sz="1800">
                <a:solidFill>
                  <a:schemeClr val="accent1">
                    <a:lumMod val="75000"/>
                  </a:schemeClr>
                </a:solidFill>
                <a:latin typeface="Arial"/>
                <a:ea typeface="Arial" panose="020B0604020202020204" pitchFamily="34" charset="0"/>
                <a:cs typeface="Arial"/>
              </a:rPr>
              <a:t>Deltog under året på U23 EM i Dublin och tog ett silver på 200 medley. Hon deltog också på </a:t>
            </a:r>
            <a:r>
              <a:rPr lang="sv-SE" sz="1800" err="1">
                <a:solidFill>
                  <a:schemeClr val="accent1">
                    <a:lumMod val="75000"/>
                  </a:schemeClr>
                </a:solidFill>
                <a:latin typeface="Arial"/>
                <a:ea typeface="Arial" panose="020B0604020202020204" pitchFamily="34" charset="0"/>
                <a:cs typeface="Arial"/>
              </a:rPr>
              <a:t>kortbane</a:t>
            </a:r>
            <a:r>
              <a:rPr lang="sv-SE" sz="1800">
                <a:solidFill>
                  <a:schemeClr val="accent1">
                    <a:lumMod val="75000"/>
                  </a:schemeClr>
                </a:solidFill>
                <a:latin typeface="Arial"/>
                <a:ea typeface="Arial" panose="020B0604020202020204" pitchFamily="34" charset="0"/>
                <a:cs typeface="Arial"/>
              </a:rPr>
              <a:t> EM i </a:t>
            </a:r>
            <a:r>
              <a:rPr lang="sv-SE" sz="1800" err="1">
                <a:solidFill>
                  <a:schemeClr val="accent1">
                    <a:lumMod val="75000"/>
                  </a:schemeClr>
                </a:solidFill>
                <a:latin typeface="Arial"/>
                <a:ea typeface="Arial" panose="020B0604020202020204" pitchFamily="34" charset="0"/>
                <a:cs typeface="Arial"/>
              </a:rPr>
              <a:t>Otopeni</a:t>
            </a:r>
            <a:r>
              <a:rPr lang="sv-SE" sz="1800">
                <a:solidFill>
                  <a:schemeClr val="accent1">
                    <a:lumMod val="75000"/>
                  </a:schemeClr>
                </a:solidFill>
                <a:latin typeface="Arial"/>
                <a:ea typeface="Arial" panose="020B0604020202020204" pitchFamily="34" charset="0"/>
                <a:cs typeface="Arial"/>
              </a:rPr>
              <a:t> där det blev en 5:e plats på 200 medley och också del i guldet på 4x50 fritt.</a:t>
            </a:r>
          </a:p>
          <a:p>
            <a:pPr>
              <a:lnSpc>
                <a:spcPct val="115000"/>
              </a:lnSpc>
            </a:pPr>
            <a:r>
              <a:rPr lang="sv-SE" sz="2400">
                <a:solidFill>
                  <a:schemeClr val="accent1">
                    <a:lumMod val="75000"/>
                  </a:schemeClr>
                </a:solidFill>
                <a:latin typeface="Arial"/>
                <a:ea typeface="Arial" panose="020B0604020202020204" pitchFamily="34" charset="0"/>
                <a:cs typeface="Arial"/>
              </a:rPr>
              <a:t>ISABELLA NILSSON</a:t>
            </a:r>
          </a:p>
          <a:p>
            <a:pPr>
              <a:lnSpc>
                <a:spcPct val="114999"/>
              </a:lnSpc>
            </a:pPr>
            <a:r>
              <a:rPr lang="sv-SE" sz="1900">
                <a:solidFill>
                  <a:schemeClr val="accent1">
                    <a:lumMod val="75000"/>
                  </a:schemeClr>
                </a:solidFill>
                <a:latin typeface="Arial"/>
                <a:ea typeface="Arial" panose="020B0604020202020204" pitchFamily="34" charset="0"/>
                <a:cs typeface="Arial"/>
              </a:rPr>
              <a:t>Deltog under året på Nordiska Mästerskapen i </a:t>
            </a:r>
            <a:r>
              <a:rPr lang="sv-SE" sz="1900" err="1">
                <a:solidFill>
                  <a:schemeClr val="accent1">
                    <a:lumMod val="75000"/>
                  </a:schemeClr>
                </a:solidFill>
                <a:latin typeface="Arial"/>
                <a:ea typeface="Arial" panose="020B0604020202020204" pitchFamily="34" charset="0"/>
                <a:cs typeface="Arial"/>
              </a:rPr>
              <a:t>Tartuu</a:t>
            </a:r>
            <a:r>
              <a:rPr lang="sv-SE" sz="1900">
                <a:solidFill>
                  <a:schemeClr val="accent1">
                    <a:lumMod val="75000"/>
                  </a:schemeClr>
                </a:solidFill>
                <a:latin typeface="Arial"/>
                <a:ea typeface="Arial" panose="020B0604020202020204" pitchFamily="34" charset="0"/>
                <a:cs typeface="Arial"/>
              </a:rPr>
              <a:t> där det blev brons på 100 rygg och på NUM i Jönköping där det blev brons på 4x100 medley</a:t>
            </a:r>
          </a:p>
          <a:p>
            <a:pPr>
              <a:lnSpc>
                <a:spcPct val="114999"/>
              </a:lnSpc>
            </a:pPr>
            <a:r>
              <a:rPr lang="sv-SE" sz="2400">
                <a:solidFill>
                  <a:schemeClr val="accent1">
                    <a:lumMod val="75000"/>
                  </a:schemeClr>
                </a:solidFill>
                <a:latin typeface="Arial"/>
                <a:ea typeface="Arial" panose="020B0604020202020204" pitchFamily="34" charset="0"/>
                <a:cs typeface="Arial"/>
              </a:rPr>
              <a:t>SIMON ELIAS STATKEVICIUS</a:t>
            </a:r>
          </a:p>
          <a:p>
            <a:pPr>
              <a:lnSpc>
                <a:spcPct val="115000"/>
              </a:lnSpc>
            </a:pPr>
            <a:r>
              <a:rPr lang="sv-SE" sz="1800">
                <a:solidFill>
                  <a:schemeClr val="accent1">
                    <a:lumMod val="75000"/>
                  </a:schemeClr>
                </a:solidFill>
                <a:latin typeface="Arial"/>
                <a:ea typeface="Arial" panose="020B0604020202020204" pitchFamily="34" charset="0"/>
                <a:cs typeface="Arial"/>
              </a:rPr>
              <a:t>Deltog under året på Nordiska Mästerskapen i </a:t>
            </a:r>
            <a:r>
              <a:rPr lang="sv-SE" sz="1800" err="1">
                <a:solidFill>
                  <a:schemeClr val="accent1">
                    <a:lumMod val="75000"/>
                  </a:schemeClr>
                </a:solidFill>
                <a:latin typeface="Arial"/>
                <a:ea typeface="Arial" panose="020B0604020202020204" pitchFamily="34" charset="0"/>
                <a:cs typeface="Arial"/>
              </a:rPr>
              <a:t>Tartuu</a:t>
            </a:r>
            <a:r>
              <a:rPr lang="sv-SE" sz="1800">
                <a:solidFill>
                  <a:schemeClr val="accent1">
                    <a:lumMod val="75000"/>
                  </a:schemeClr>
                </a:solidFill>
                <a:latin typeface="Arial"/>
                <a:ea typeface="Arial" panose="020B0604020202020204" pitchFamily="34" charset="0"/>
                <a:cs typeface="Arial"/>
              </a:rPr>
              <a:t> där det blev finalsimningar på 50 fritt och 50 fjäril.</a:t>
            </a:r>
          </a:p>
          <a:p>
            <a:pPr>
              <a:lnSpc>
                <a:spcPct val="114999"/>
              </a:lnSpc>
            </a:pPr>
            <a:r>
              <a:rPr lang="sv-SE" sz="2400">
                <a:solidFill>
                  <a:schemeClr val="accent1">
                    <a:lumMod val="75000"/>
                  </a:schemeClr>
                </a:solidFill>
                <a:latin typeface="Arial"/>
                <a:ea typeface="Arial" panose="020B0604020202020204" pitchFamily="34" charset="0"/>
                <a:cs typeface="Arial"/>
              </a:rPr>
              <a:t>EBBA &amp; ALICE SEYFFART</a:t>
            </a:r>
            <a:endParaRPr lang="sv-SE" sz="2400">
              <a:solidFill>
                <a:schemeClr val="accent1">
                  <a:lumMod val="75000"/>
                </a:schemeClr>
              </a:solidFill>
              <a:effectLst/>
              <a:latin typeface="Arial"/>
              <a:ea typeface="Arial" panose="020B0604020202020204" pitchFamily="34" charset="0"/>
              <a:cs typeface="Arial" panose="020B0604020202020204" pitchFamily="34" charset="0"/>
            </a:endParaRPr>
          </a:p>
          <a:p>
            <a:pPr>
              <a:lnSpc>
                <a:spcPct val="114999"/>
              </a:lnSpc>
            </a:pPr>
            <a:r>
              <a:rPr lang="sv-SE" sz="1800">
                <a:solidFill>
                  <a:schemeClr val="accent1">
                    <a:lumMod val="75000"/>
                  </a:schemeClr>
                </a:solidFill>
                <a:latin typeface="Arial"/>
                <a:cs typeface="Arial"/>
              </a:rPr>
              <a:t>Deltog under året på VM för döva i Argentina</a:t>
            </a:r>
            <a:endParaRPr lang="sv-SE" sz="3200">
              <a:solidFill>
                <a:schemeClr val="accent1">
                  <a:lumMod val="75000"/>
                </a:schemeClr>
              </a:solidFill>
              <a:latin typeface="Arial" panose="020B0604020202020204" pitchFamily="34" charset="0"/>
              <a:cs typeface="Arial" panose="020B0604020202020204" pitchFamily="34" charset="0"/>
            </a:endParaRPr>
          </a:p>
          <a:p>
            <a:pPr>
              <a:lnSpc>
                <a:spcPct val="115000"/>
              </a:lnSpc>
            </a:pPr>
            <a:endParaRPr lang="sv-SE" sz="3200">
              <a:solidFill>
                <a:srgbClr val="2F5597"/>
              </a:solidFill>
              <a:latin typeface="Arial" panose="020B0604020202020204" pitchFamily="34" charset="0"/>
              <a:cs typeface="Arial" panose="020B0604020202020204" pitchFamily="34" charset="0"/>
            </a:endParaRPr>
          </a:p>
          <a:p>
            <a:pPr>
              <a:lnSpc>
                <a:spcPct val="115000"/>
              </a:lnSpc>
            </a:pPr>
            <a:endParaRPr lang="sv-SE" sz="1800">
              <a:solidFill>
                <a:srgbClr val="2F5597"/>
              </a:solidFill>
              <a:latin typeface="Arial" panose="020B0604020202020204" pitchFamily="34" charset="0"/>
              <a:cs typeface="Arial" panose="020B0604020202020204" pitchFamily="34" charset="0"/>
            </a:endParaRPr>
          </a:p>
          <a:p>
            <a:pPr marL="0" indent="0">
              <a:buNone/>
            </a:pPr>
            <a:endParaRPr lang="sv-SE">
              <a:solidFill>
                <a:srgbClr val="000000"/>
              </a:solidFill>
              <a:latin typeface="Calibri" panose="020F0502020204030204"/>
              <a:cs typeface="Calibri" panose="020F0502020204030204"/>
            </a:endParaRPr>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spTree>
    <p:extLst>
      <p:ext uri="{BB962C8B-B14F-4D97-AF65-F5344CB8AC3E}">
        <p14:creationId xmlns:p14="http://schemas.microsoft.com/office/powerpoint/2010/main" val="3907168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LANDSLAGSHOPPARE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idx="1"/>
          </p:nvPr>
        </p:nvSpPr>
        <p:spPr/>
        <p:txBody>
          <a:bodyPr>
            <a:normAutofit fontScale="47500" lnSpcReduction="20000"/>
          </a:bodyPr>
          <a:lstStyle/>
          <a:p>
            <a:pPr>
              <a:lnSpc>
                <a:spcPct val="115000"/>
              </a:lnSpc>
            </a:pPr>
            <a:r>
              <a:rPr lang="sv-SE" sz="3800">
                <a:solidFill>
                  <a:schemeClr val="accent1">
                    <a:lumMod val="75000"/>
                  </a:schemeClr>
                </a:solidFill>
                <a:latin typeface="Arial" panose="020B0604020202020204" pitchFamily="34" charset="0"/>
              </a:rPr>
              <a:t>ELNA WIDERSTRÖM</a:t>
            </a:r>
          </a:p>
          <a:p>
            <a:pPr>
              <a:lnSpc>
                <a:spcPct val="115000"/>
              </a:lnSpc>
            </a:pPr>
            <a:r>
              <a:rPr lang="sv-SE" sz="2900">
                <a:solidFill>
                  <a:schemeClr val="accent1">
                    <a:lumMod val="75000"/>
                  </a:schemeClr>
                </a:solidFill>
                <a:latin typeface="Arial" panose="020B0604020202020204" pitchFamily="34" charset="0"/>
                <a:ea typeface="Arial" panose="020B0604020202020204" pitchFamily="34" charset="0"/>
              </a:rPr>
              <a:t>Deltog under året på British National Diving Cup, Edinburgh, Tyska mästerskapen, Rostock, </a:t>
            </a:r>
            <a:r>
              <a:rPr lang="sv-SE" sz="2900" err="1">
                <a:solidFill>
                  <a:schemeClr val="accent1">
                    <a:lumMod val="75000"/>
                  </a:schemeClr>
                </a:solidFill>
                <a:latin typeface="Arial" panose="020B0604020202020204" pitchFamily="34" charset="0"/>
                <a:ea typeface="Arial" panose="020B0604020202020204" pitchFamily="34" charset="0"/>
              </a:rPr>
              <a:t>Italenska</a:t>
            </a:r>
            <a:r>
              <a:rPr lang="sv-SE" sz="2900">
                <a:solidFill>
                  <a:schemeClr val="accent1">
                    <a:lumMod val="75000"/>
                  </a:schemeClr>
                </a:solidFill>
                <a:latin typeface="Arial" panose="020B0604020202020204" pitchFamily="34" charset="0"/>
                <a:ea typeface="Arial" panose="020B0604020202020204" pitchFamily="34" charset="0"/>
              </a:rPr>
              <a:t> </a:t>
            </a:r>
            <a:r>
              <a:rPr lang="sv-SE" sz="2900" err="1">
                <a:solidFill>
                  <a:schemeClr val="accent1">
                    <a:lumMod val="75000"/>
                  </a:schemeClr>
                </a:solidFill>
                <a:latin typeface="Arial" panose="020B0604020202020204" pitchFamily="34" charset="0"/>
                <a:ea typeface="Arial" panose="020B0604020202020204" pitchFamily="34" charset="0"/>
              </a:rPr>
              <a:t>mästersapen</a:t>
            </a:r>
            <a:r>
              <a:rPr lang="sv-SE" sz="2900">
                <a:solidFill>
                  <a:schemeClr val="accent1">
                    <a:lumMod val="75000"/>
                  </a:schemeClr>
                </a:solidFill>
                <a:latin typeface="Arial" panose="020B0604020202020204" pitchFamily="34" charset="0"/>
                <a:ea typeface="Arial" panose="020B0604020202020204" pitchFamily="34" charset="0"/>
              </a:rPr>
              <a:t>, Turin.</a:t>
            </a:r>
          </a:p>
          <a:p>
            <a:pPr>
              <a:lnSpc>
                <a:spcPct val="115000"/>
              </a:lnSpc>
            </a:pPr>
            <a:r>
              <a:rPr lang="sv-SE" sz="3800">
                <a:solidFill>
                  <a:schemeClr val="accent1">
                    <a:lumMod val="75000"/>
                  </a:schemeClr>
                </a:solidFill>
                <a:latin typeface="Arial" panose="020B0604020202020204" pitchFamily="34" charset="0"/>
                <a:ea typeface="Arial" panose="020B0604020202020204" pitchFamily="34" charset="0"/>
              </a:rPr>
              <a:t>AXEL WALTHER</a:t>
            </a:r>
          </a:p>
          <a:p>
            <a:pPr>
              <a:lnSpc>
                <a:spcPct val="115000"/>
              </a:lnSpc>
            </a:pPr>
            <a:r>
              <a:rPr lang="sv-SE" sz="2900">
                <a:solidFill>
                  <a:schemeClr val="accent1">
                    <a:lumMod val="75000"/>
                  </a:schemeClr>
                </a:solidFill>
                <a:latin typeface="Arial" panose="020B0604020202020204" pitchFamily="34" charset="0"/>
                <a:ea typeface="Arial" panose="020B0604020202020204" pitchFamily="34" charset="0"/>
              </a:rPr>
              <a:t>International </a:t>
            </a:r>
            <a:r>
              <a:rPr lang="sv-SE" sz="2900" err="1">
                <a:solidFill>
                  <a:schemeClr val="accent1">
                    <a:lumMod val="75000"/>
                  </a:schemeClr>
                </a:solidFill>
                <a:latin typeface="Arial" panose="020B0604020202020204" pitchFamily="34" charset="0"/>
                <a:ea typeface="Arial" panose="020B0604020202020204" pitchFamily="34" charset="0"/>
              </a:rPr>
              <a:t>Youth</a:t>
            </a:r>
            <a:r>
              <a:rPr lang="sv-SE" sz="2900">
                <a:solidFill>
                  <a:schemeClr val="accent1">
                    <a:lumMod val="75000"/>
                  </a:schemeClr>
                </a:solidFill>
                <a:latin typeface="Arial" panose="020B0604020202020204" pitchFamily="34" charset="0"/>
                <a:ea typeface="Arial" panose="020B0604020202020204" pitchFamily="34" charset="0"/>
              </a:rPr>
              <a:t> Diving </a:t>
            </a:r>
            <a:r>
              <a:rPr lang="sv-SE" sz="2900" err="1">
                <a:solidFill>
                  <a:schemeClr val="accent1">
                    <a:lumMod val="75000"/>
                  </a:schemeClr>
                </a:solidFill>
                <a:latin typeface="Arial" panose="020B0604020202020204" pitchFamily="34" charset="0"/>
                <a:ea typeface="Arial" panose="020B0604020202020204" pitchFamily="34" charset="0"/>
              </a:rPr>
              <a:t>Meet</a:t>
            </a:r>
            <a:r>
              <a:rPr lang="sv-SE" sz="2900">
                <a:solidFill>
                  <a:schemeClr val="accent1">
                    <a:lumMod val="75000"/>
                  </a:schemeClr>
                </a:solidFill>
                <a:latin typeface="Arial" panose="020B0604020202020204" pitchFamily="34" charset="0"/>
                <a:ea typeface="Arial" panose="020B0604020202020204" pitchFamily="34" charset="0"/>
              </a:rPr>
              <a:t>, </a:t>
            </a:r>
            <a:r>
              <a:rPr lang="sv-SE" sz="2900" err="1">
                <a:solidFill>
                  <a:schemeClr val="accent1">
                    <a:lumMod val="75000"/>
                  </a:schemeClr>
                </a:solidFill>
                <a:latin typeface="Arial" panose="020B0604020202020204" pitchFamily="34" charset="0"/>
                <a:ea typeface="Arial" panose="020B0604020202020204" pitchFamily="34" charset="0"/>
              </a:rPr>
              <a:t>Dreden</a:t>
            </a:r>
            <a:r>
              <a:rPr lang="sv-SE" sz="2900">
                <a:solidFill>
                  <a:schemeClr val="accent1">
                    <a:lumMod val="75000"/>
                  </a:schemeClr>
                </a:solidFill>
                <a:latin typeface="Arial" panose="020B0604020202020204" pitchFamily="34" charset="0"/>
                <a:ea typeface="Arial" panose="020B0604020202020204" pitchFamily="34" charset="0"/>
              </a:rPr>
              <a:t>, junior-EM, Rijeka. </a:t>
            </a:r>
          </a:p>
          <a:p>
            <a:pPr>
              <a:lnSpc>
                <a:spcPct val="115000"/>
              </a:lnSpc>
            </a:pPr>
            <a:r>
              <a:rPr lang="sv-SE" sz="3800">
                <a:solidFill>
                  <a:schemeClr val="accent1">
                    <a:lumMod val="75000"/>
                  </a:schemeClr>
                </a:solidFill>
                <a:latin typeface="Arial" panose="020B0604020202020204" pitchFamily="34" charset="0"/>
                <a:ea typeface="Arial" panose="020B0604020202020204" pitchFamily="34" charset="0"/>
              </a:rPr>
              <a:t>NINA JANMYR</a:t>
            </a:r>
          </a:p>
          <a:p>
            <a:pPr>
              <a:lnSpc>
                <a:spcPct val="115000"/>
              </a:lnSpc>
            </a:pPr>
            <a:r>
              <a:rPr lang="sv-SE" sz="2900">
                <a:solidFill>
                  <a:schemeClr val="accent1">
                    <a:lumMod val="75000"/>
                  </a:schemeClr>
                </a:solidFill>
                <a:latin typeface="Arial" panose="020B0604020202020204" pitchFamily="34" charset="0"/>
                <a:ea typeface="Arial" panose="020B0604020202020204" pitchFamily="34" charset="0"/>
              </a:rPr>
              <a:t>Deltog under året på British National Diving Cup, University Summer Games, Chengdu.</a:t>
            </a:r>
          </a:p>
          <a:p>
            <a:pPr>
              <a:lnSpc>
                <a:spcPct val="115000"/>
              </a:lnSpc>
            </a:pPr>
            <a:r>
              <a:rPr lang="sv-SE" sz="3800">
                <a:solidFill>
                  <a:schemeClr val="accent1">
                    <a:lumMod val="75000"/>
                  </a:schemeClr>
                </a:solidFill>
                <a:latin typeface="Arial" panose="020B0604020202020204" pitchFamily="34" charset="0"/>
                <a:ea typeface="Arial" panose="020B0604020202020204" pitchFamily="34" charset="0"/>
              </a:rPr>
              <a:t>Maja Jackowicz-Korczynska </a:t>
            </a:r>
          </a:p>
          <a:p>
            <a:pPr>
              <a:lnSpc>
                <a:spcPct val="115000"/>
              </a:lnSpc>
            </a:pPr>
            <a:r>
              <a:rPr lang="sv-SE" sz="2900">
                <a:solidFill>
                  <a:schemeClr val="accent1">
                    <a:lumMod val="75000"/>
                  </a:schemeClr>
                </a:solidFill>
                <a:latin typeface="Arial" panose="020B0604020202020204" pitchFamily="34" charset="0"/>
                <a:ea typeface="Arial" panose="020B0604020202020204" pitchFamily="34" charset="0"/>
              </a:rPr>
              <a:t>International </a:t>
            </a:r>
            <a:r>
              <a:rPr lang="sv-SE" sz="2900" err="1">
                <a:solidFill>
                  <a:schemeClr val="accent1">
                    <a:lumMod val="75000"/>
                  </a:schemeClr>
                </a:solidFill>
                <a:latin typeface="Arial" panose="020B0604020202020204" pitchFamily="34" charset="0"/>
                <a:ea typeface="Arial" panose="020B0604020202020204" pitchFamily="34" charset="0"/>
              </a:rPr>
              <a:t>Youth</a:t>
            </a:r>
            <a:r>
              <a:rPr lang="sv-SE" sz="2900">
                <a:solidFill>
                  <a:schemeClr val="accent1">
                    <a:lumMod val="75000"/>
                  </a:schemeClr>
                </a:solidFill>
                <a:latin typeface="Arial" panose="020B0604020202020204" pitchFamily="34" charset="0"/>
                <a:ea typeface="Arial" panose="020B0604020202020204" pitchFamily="34" charset="0"/>
              </a:rPr>
              <a:t> Diving </a:t>
            </a:r>
            <a:r>
              <a:rPr lang="sv-SE" sz="2900" err="1">
                <a:solidFill>
                  <a:schemeClr val="accent1">
                    <a:lumMod val="75000"/>
                  </a:schemeClr>
                </a:solidFill>
                <a:latin typeface="Arial" panose="020B0604020202020204" pitchFamily="34" charset="0"/>
                <a:ea typeface="Arial" panose="020B0604020202020204" pitchFamily="34" charset="0"/>
              </a:rPr>
              <a:t>Meet</a:t>
            </a:r>
            <a:r>
              <a:rPr lang="sv-SE" sz="2900">
                <a:solidFill>
                  <a:schemeClr val="accent1">
                    <a:lumMod val="75000"/>
                  </a:schemeClr>
                </a:solidFill>
                <a:latin typeface="Arial" panose="020B0604020202020204" pitchFamily="34" charset="0"/>
                <a:ea typeface="Arial" panose="020B0604020202020204" pitchFamily="34" charset="0"/>
              </a:rPr>
              <a:t>, </a:t>
            </a:r>
            <a:r>
              <a:rPr lang="sv-SE" sz="2900" err="1">
                <a:solidFill>
                  <a:schemeClr val="accent1">
                    <a:lumMod val="75000"/>
                  </a:schemeClr>
                </a:solidFill>
                <a:latin typeface="Arial" panose="020B0604020202020204" pitchFamily="34" charset="0"/>
                <a:ea typeface="Arial" panose="020B0604020202020204" pitchFamily="34" charset="0"/>
              </a:rPr>
              <a:t>Dreden</a:t>
            </a:r>
            <a:r>
              <a:rPr lang="sv-SE" sz="2900">
                <a:solidFill>
                  <a:schemeClr val="accent1">
                    <a:lumMod val="75000"/>
                  </a:schemeClr>
                </a:solidFill>
                <a:latin typeface="Arial" panose="020B0604020202020204" pitchFamily="34" charset="0"/>
                <a:ea typeface="Arial" panose="020B0604020202020204" pitchFamily="34" charset="0"/>
              </a:rPr>
              <a:t>, junior-EM, Rijeka, Nordiska juniormästerskapen, Jönköping.</a:t>
            </a:r>
          </a:p>
          <a:p>
            <a:pPr>
              <a:lnSpc>
                <a:spcPct val="115000"/>
              </a:lnSpc>
            </a:pPr>
            <a:r>
              <a:rPr lang="sv-SE" sz="3800">
                <a:solidFill>
                  <a:schemeClr val="accent1">
                    <a:lumMod val="75000"/>
                  </a:schemeClr>
                </a:solidFill>
                <a:latin typeface="Arial" panose="020B0604020202020204" pitchFamily="34" charset="0"/>
                <a:ea typeface="Arial" panose="020B0604020202020204" pitchFamily="34" charset="0"/>
              </a:rPr>
              <a:t>Carl Larmark</a:t>
            </a:r>
          </a:p>
          <a:p>
            <a:pPr>
              <a:lnSpc>
                <a:spcPct val="115000"/>
              </a:lnSpc>
            </a:pPr>
            <a:r>
              <a:rPr lang="sv-SE" sz="2900">
                <a:solidFill>
                  <a:schemeClr val="accent1">
                    <a:lumMod val="75000"/>
                  </a:schemeClr>
                </a:solidFill>
                <a:latin typeface="Arial" panose="020B0604020202020204" pitchFamily="34" charset="0"/>
                <a:ea typeface="Arial" panose="020B0604020202020204" pitchFamily="34" charset="0"/>
              </a:rPr>
              <a:t>International </a:t>
            </a:r>
            <a:r>
              <a:rPr lang="sv-SE" sz="2900" err="1">
                <a:solidFill>
                  <a:schemeClr val="accent1">
                    <a:lumMod val="75000"/>
                  </a:schemeClr>
                </a:solidFill>
                <a:latin typeface="Arial" panose="020B0604020202020204" pitchFamily="34" charset="0"/>
                <a:ea typeface="Arial" panose="020B0604020202020204" pitchFamily="34" charset="0"/>
              </a:rPr>
              <a:t>Youth</a:t>
            </a:r>
            <a:r>
              <a:rPr lang="sv-SE" sz="2900">
                <a:solidFill>
                  <a:schemeClr val="accent1">
                    <a:lumMod val="75000"/>
                  </a:schemeClr>
                </a:solidFill>
                <a:latin typeface="Arial" panose="020B0604020202020204" pitchFamily="34" charset="0"/>
                <a:ea typeface="Arial" panose="020B0604020202020204" pitchFamily="34" charset="0"/>
              </a:rPr>
              <a:t> Diving </a:t>
            </a:r>
            <a:r>
              <a:rPr lang="sv-SE" sz="2900" err="1">
                <a:solidFill>
                  <a:schemeClr val="accent1">
                    <a:lumMod val="75000"/>
                  </a:schemeClr>
                </a:solidFill>
                <a:latin typeface="Arial" panose="020B0604020202020204" pitchFamily="34" charset="0"/>
                <a:ea typeface="Arial" panose="020B0604020202020204" pitchFamily="34" charset="0"/>
              </a:rPr>
              <a:t>Meet</a:t>
            </a:r>
            <a:r>
              <a:rPr lang="sv-SE" sz="2900">
                <a:solidFill>
                  <a:schemeClr val="accent1">
                    <a:lumMod val="75000"/>
                  </a:schemeClr>
                </a:solidFill>
                <a:latin typeface="Arial" panose="020B0604020202020204" pitchFamily="34" charset="0"/>
                <a:ea typeface="Arial" panose="020B0604020202020204" pitchFamily="34" charset="0"/>
              </a:rPr>
              <a:t>, </a:t>
            </a:r>
            <a:r>
              <a:rPr lang="sv-SE" sz="2900" err="1">
                <a:solidFill>
                  <a:schemeClr val="accent1">
                    <a:lumMod val="75000"/>
                  </a:schemeClr>
                </a:solidFill>
                <a:latin typeface="Arial" panose="020B0604020202020204" pitchFamily="34" charset="0"/>
                <a:ea typeface="Arial" panose="020B0604020202020204" pitchFamily="34" charset="0"/>
              </a:rPr>
              <a:t>Dreden</a:t>
            </a:r>
            <a:r>
              <a:rPr lang="sv-SE" sz="2900">
                <a:solidFill>
                  <a:schemeClr val="accent1">
                    <a:lumMod val="75000"/>
                  </a:schemeClr>
                </a:solidFill>
                <a:latin typeface="Arial" panose="020B0604020202020204" pitchFamily="34" charset="0"/>
                <a:ea typeface="Arial" panose="020B0604020202020204" pitchFamily="34" charset="0"/>
              </a:rPr>
              <a:t>, Nordiska mästerskapen, Jönköping.</a:t>
            </a:r>
          </a:p>
          <a:p>
            <a:pPr>
              <a:lnSpc>
                <a:spcPct val="115000"/>
              </a:lnSpc>
            </a:pPr>
            <a:r>
              <a:rPr lang="sv-SE" sz="3800">
                <a:solidFill>
                  <a:schemeClr val="accent1">
                    <a:lumMod val="75000"/>
                  </a:schemeClr>
                </a:solidFill>
                <a:latin typeface="Arial" panose="020B0604020202020204" pitchFamily="34" charset="0"/>
                <a:ea typeface="Arial" panose="020B0604020202020204" pitchFamily="34" charset="0"/>
              </a:rPr>
              <a:t>Lovisa Borg</a:t>
            </a:r>
          </a:p>
          <a:p>
            <a:pPr>
              <a:lnSpc>
                <a:spcPct val="115000"/>
              </a:lnSpc>
            </a:pPr>
            <a:r>
              <a:rPr lang="sv-SE" sz="2900">
                <a:solidFill>
                  <a:schemeClr val="accent1">
                    <a:lumMod val="75000"/>
                  </a:schemeClr>
                </a:solidFill>
                <a:latin typeface="Arial" panose="020B0604020202020204" pitchFamily="34" charset="0"/>
                <a:ea typeface="Arial" panose="020B0604020202020204" pitchFamily="34" charset="0"/>
              </a:rPr>
              <a:t>Nordiska juniormästerskapen, Jönköping.</a:t>
            </a:r>
          </a:p>
          <a:p>
            <a:pPr>
              <a:lnSpc>
                <a:spcPct val="115000"/>
              </a:lnSpc>
            </a:pPr>
            <a:endParaRPr lang="sv-SE" sz="2800">
              <a:solidFill>
                <a:schemeClr val="accent1">
                  <a:lumMod val="75000"/>
                </a:schemeClr>
              </a:solidFill>
              <a:latin typeface="Arial" panose="020B0604020202020204" pitchFamily="34" charset="0"/>
              <a:ea typeface="Arial" panose="020B0604020202020204" pitchFamily="34" charset="0"/>
            </a:endParaRPr>
          </a:p>
          <a:p>
            <a:pPr>
              <a:lnSpc>
                <a:spcPct val="115000"/>
              </a:lnSpc>
            </a:pPr>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spTree>
    <p:extLst>
      <p:ext uri="{BB962C8B-B14F-4D97-AF65-F5344CB8AC3E}">
        <p14:creationId xmlns:p14="http://schemas.microsoft.com/office/powerpoint/2010/main" val="170756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BRONSMEDALJ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idx="1"/>
          </p:nvPr>
        </p:nvSpPr>
        <p:spPr/>
        <p:txBody>
          <a:bodyPr vert="horz" lIns="91440" tIns="45720" rIns="91440" bIns="45720" rtlCol="0" anchor="t">
            <a:normAutofit/>
          </a:bodyPr>
          <a:lstStyle/>
          <a:p>
            <a:pPr>
              <a:lnSpc>
                <a:spcPct val="115000"/>
              </a:lnSpc>
            </a:pPr>
            <a:endParaRPr lang="sv-SE" sz="3200">
              <a:solidFill>
                <a:schemeClr val="accent1">
                  <a:lumMod val="75000"/>
                </a:schemeClr>
              </a:solidFill>
              <a:latin typeface="Arial" panose="020B0604020202020204" pitchFamily="34" charset="0"/>
              <a:ea typeface="Arial" panose="020B0604020202020204" pitchFamily="34" charset="0"/>
              <a:cs typeface="Arial"/>
            </a:endParaRPr>
          </a:p>
          <a:p>
            <a:pPr marL="0" indent="0">
              <a:buNone/>
            </a:pPr>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6146" name="Picture 2">
            <a:extLst>
              <a:ext uri="{FF2B5EF4-FFF2-40B4-BE49-F238E27FC236}">
                <a16:creationId xmlns:a16="http://schemas.microsoft.com/office/drawing/2014/main" id="{66B06FEF-9061-0C7C-1561-23B3230D1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42" y="1530318"/>
            <a:ext cx="4143258" cy="464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1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ÅRETS KOMET TJEJ SIMNING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vert="horz" lIns="91440" tIns="45720" rIns="91440" bIns="45720" rtlCol="0" anchor="t">
            <a:normAutofit/>
          </a:bodyPr>
          <a:lstStyle/>
          <a:p>
            <a:r>
              <a:rPr lang="sv-SE" sz="3000" dirty="0">
                <a:solidFill>
                  <a:schemeClr val="accent1">
                    <a:lumMod val="75000"/>
                  </a:schemeClr>
                </a:solidFill>
                <a:latin typeface="Arial"/>
                <a:ea typeface="Arial" panose="020B0604020202020204" pitchFamily="34" charset="0"/>
                <a:cs typeface="Arial"/>
              </a:rPr>
              <a:t>MAJA SHCHEBLYKINA</a:t>
            </a:r>
            <a:endParaRPr lang="sv-SE" sz="3000" dirty="0">
              <a:solidFill>
                <a:schemeClr val="accent1">
                  <a:lumMod val="75000"/>
                </a:schemeClr>
              </a:solidFill>
              <a:latin typeface="Arial"/>
              <a:ea typeface="Arial" panose="020B0604020202020204" pitchFamily="34" charset="0"/>
            </a:endParaRPr>
          </a:p>
          <a:p>
            <a:pPr marL="0" indent="0">
              <a:buNone/>
            </a:pPr>
            <a:r>
              <a:rPr lang="sv-SE" sz="2000" dirty="0">
                <a:solidFill>
                  <a:schemeClr val="accent1">
                    <a:lumMod val="75000"/>
                  </a:schemeClr>
                </a:solidFill>
                <a:latin typeface="Arial"/>
                <a:cs typeface="Arial"/>
              </a:rPr>
              <a:t>Årets komet på tjejsidan har under 2023 tagit steget från </a:t>
            </a:r>
            <a:r>
              <a:rPr lang="sv-SE" sz="2000" dirty="0" err="1">
                <a:solidFill>
                  <a:schemeClr val="accent1">
                    <a:lumMod val="75000"/>
                  </a:schemeClr>
                </a:solidFill>
                <a:latin typeface="Arial"/>
                <a:cs typeface="Arial"/>
              </a:rPr>
              <a:t>Simiadensimmare</a:t>
            </a:r>
            <a:r>
              <a:rPr lang="sv-SE" sz="2000" dirty="0">
                <a:solidFill>
                  <a:schemeClr val="accent1">
                    <a:lumMod val="75000"/>
                  </a:schemeClr>
                </a:solidFill>
                <a:latin typeface="Arial"/>
                <a:cs typeface="Arial"/>
              </a:rPr>
              <a:t> till </a:t>
            </a:r>
            <a:r>
              <a:rPr lang="sv-SE" sz="2000" dirty="0" err="1">
                <a:solidFill>
                  <a:schemeClr val="accent1">
                    <a:lumMod val="75000"/>
                  </a:schemeClr>
                </a:solidFill>
                <a:latin typeface="Arial"/>
                <a:cs typeface="Arial"/>
              </a:rPr>
              <a:t>Sum</a:t>
            </a:r>
            <a:r>
              <a:rPr lang="sv-SE" sz="2000" dirty="0">
                <a:solidFill>
                  <a:schemeClr val="accent1">
                    <a:lumMod val="75000"/>
                  </a:schemeClr>
                </a:solidFill>
                <a:latin typeface="Arial"/>
                <a:cs typeface="Arial"/>
              </a:rPr>
              <a:t>-Simmare. Med hennes glädje och </a:t>
            </a:r>
            <a:r>
              <a:rPr lang="sv-SE" sz="2000" dirty="0" err="1">
                <a:solidFill>
                  <a:schemeClr val="accent1">
                    <a:lumMod val="75000"/>
                  </a:schemeClr>
                </a:solidFill>
                <a:latin typeface="Arial"/>
                <a:cs typeface="Arial"/>
              </a:rPr>
              <a:t>engagenmang</a:t>
            </a:r>
            <a:r>
              <a:rPr lang="sv-SE" sz="2000" dirty="0">
                <a:solidFill>
                  <a:schemeClr val="accent1">
                    <a:lumMod val="75000"/>
                  </a:schemeClr>
                </a:solidFill>
                <a:latin typeface="Arial"/>
                <a:cs typeface="Arial"/>
              </a:rPr>
              <a:t> på varje träning och tävling har hon nått höjder i sin simning som aldrig förr. Höjdpunkten i resultaten kom när hon hjälpte de yngsta tjejernas 4x100 medleylag till ett kval till </a:t>
            </a:r>
            <a:r>
              <a:rPr lang="sv-SE" sz="2000" dirty="0" err="1">
                <a:solidFill>
                  <a:schemeClr val="accent1">
                    <a:lumMod val="75000"/>
                  </a:schemeClr>
                </a:solidFill>
                <a:latin typeface="Arial"/>
                <a:cs typeface="Arial"/>
              </a:rPr>
              <a:t>Sum</a:t>
            </a:r>
            <a:r>
              <a:rPr lang="sv-SE" sz="2000" dirty="0">
                <a:solidFill>
                  <a:schemeClr val="accent1">
                    <a:lumMod val="75000"/>
                  </a:schemeClr>
                </a:solidFill>
                <a:latin typeface="Arial"/>
                <a:cs typeface="Arial"/>
              </a:rPr>
              <a:t>-Sim Riks med en bröstsimssträcka som visade sig vara avgörande för laget. Grattis Maja!</a:t>
            </a:r>
          </a:p>
          <a:p>
            <a:pPr marL="0" indent="0">
              <a:buNone/>
            </a:pPr>
            <a:endParaRPr lang="sv-SE" sz="1800">
              <a:solidFill>
                <a:schemeClr val="accent1">
                  <a:lumMod val="75000"/>
                </a:schemeClr>
              </a:solidFill>
              <a:effectLst/>
              <a:latin typeface="Arial" panose="020B0604020202020204" pitchFamily="34" charset="0"/>
              <a:ea typeface="Arial" panose="020B0604020202020204" pitchFamily="34" charset="0"/>
            </a:endParaRPr>
          </a:p>
          <a:p>
            <a:endParaRPr lang="sv-SE" sz="1800">
              <a:solidFill>
                <a:schemeClr val="accent1">
                  <a:lumMod val="75000"/>
                </a:schemeClr>
              </a:solidFill>
              <a:latin typeface="Arial" panose="020B0604020202020204" pitchFamily="34" charset="0"/>
              <a:ea typeface="Arial" panose="020B0604020202020204" pitchFamily="34" charset="0"/>
            </a:endParaRPr>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7" name="Platshållare för innehåll 6" descr="En bild som visar person, klädsel, ärm, kavaj&#10;&#10;Automatiskt genererad beskrivning">
            <a:extLst>
              <a:ext uri="{FF2B5EF4-FFF2-40B4-BE49-F238E27FC236}">
                <a16:creationId xmlns:a16="http://schemas.microsoft.com/office/drawing/2014/main" id="{B3AE4386-50DB-E165-A611-2D1B55D9DF52}"/>
              </a:ext>
            </a:extLst>
          </p:cNvPr>
          <p:cNvPicPr>
            <a:picLocks noGrp="1" noChangeAspect="1"/>
          </p:cNvPicPr>
          <p:nvPr>
            <p:ph sz="half" idx="2"/>
          </p:nvPr>
        </p:nvPicPr>
        <p:blipFill>
          <a:blip r:embed="rId3"/>
          <a:stretch>
            <a:fillRect/>
          </a:stretch>
        </p:blipFill>
        <p:spPr>
          <a:xfrm>
            <a:off x="7640203" y="1505744"/>
            <a:ext cx="2312268" cy="4991100"/>
          </a:xfrm>
        </p:spPr>
      </p:pic>
    </p:spTree>
    <p:extLst>
      <p:ext uri="{BB962C8B-B14F-4D97-AF65-F5344CB8AC3E}">
        <p14:creationId xmlns:p14="http://schemas.microsoft.com/office/powerpoint/2010/main" val="301673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ÅRETS KOMET KILLE SIMNING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vert="horz" lIns="91440" tIns="45720" rIns="91440" bIns="45720" rtlCol="0" anchor="t">
            <a:normAutofit/>
          </a:bodyPr>
          <a:lstStyle/>
          <a:p>
            <a:r>
              <a:rPr lang="sv-SE" sz="3000" dirty="0">
                <a:solidFill>
                  <a:schemeClr val="accent1">
                    <a:lumMod val="75000"/>
                  </a:schemeClr>
                </a:solidFill>
                <a:latin typeface="Arial"/>
                <a:ea typeface="Arial" panose="020B0604020202020204" pitchFamily="34" charset="0"/>
                <a:cs typeface="Arial"/>
              </a:rPr>
              <a:t>MATTEO HALLENCREUTZ</a:t>
            </a:r>
            <a:endParaRPr lang="sv-SE" sz="3000" dirty="0">
              <a:solidFill>
                <a:schemeClr val="accent1">
                  <a:lumMod val="75000"/>
                </a:schemeClr>
              </a:solidFill>
              <a:effectLst/>
              <a:latin typeface="Arial"/>
              <a:ea typeface="Arial" panose="020B0604020202020204" pitchFamily="34" charset="0"/>
            </a:endParaRPr>
          </a:p>
          <a:p>
            <a:pPr marL="0" indent="0">
              <a:buNone/>
            </a:pPr>
            <a:r>
              <a:rPr lang="sv-SE" sz="1800" dirty="0">
                <a:solidFill>
                  <a:schemeClr val="accent1">
                    <a:lumMod val="75000"/>
                  </a:schemeClr>
                </a:solidFill>
                <a:latin typeface="Arial"/>
                <a:cs typeface="Arial"/>
              </a:rPr>
              <a:t>Årets komet hos killarna tilldelas en simmare som har under lång tid visat upp fantastisk kamratskap. Han pushar och hejar på alla, även de som slåss om samma </a:t>
            </a:r>
            <a:r>
              <a:rPr lang="sv-SE" sz="1800" dirty="0" err="1">
                <a:solidFill>
                  <a:schemeClr val="accent1">
                    <a:lumMod val="75000"/>
                  </a:schemeClr>
                </a:solidFill>
                <a:latin typeface="Arial"/>
                <a:cs typeface="Arial"/>
              </a:rPr>
              <a:t>lagplats</a:t>
            </a:r>
            <a:r>
              <a:rPr lang="sv-SE" sz="1800" dirty="0">
                <a:solidFill>
                  <a:schemeClr val="accent1">
                    <a:lumMod val="75000"/>
                  </a:schemeClr>
                </a:solidFill>
                <a:latin typeface="Arial"/>
                <a:cs typeface="Arial"/>
              </a:rPr>
              <a:t> som han själv vill ha. Med grymt bra inställning, bra arbetsmoral har han utvecklats ständigt under flera år nu. Tagit steg ett stort steg in i lagkappslag samt bidragit med bra stämning. Han har tänkt långsiktigt med fokus på teknik och nu belönas Matteo med priset för årets komet 2023.</a:t>
            </a:r>
          </a:p>
          <a:p>
            <a:endParaRPr lang="sv-SE" sz="1800">
              <a:solidFill>
                <a:schemeClr val="accent1">
                  <a:lumMod val="75000"/>
                </a:schemeClr>
              </a:solidFill>
              <a:latin typeface="Arial" panose="020B0604020202020204" pitchFamily="34" charset="0"/>
              <a:ea typeface="Arial" panose="020B0604020202020204" pitchFamily="34" charset="0"/>
            </a:endParaRPr>
          </a:p>
          <a:p>
            <a:pPr marL="0" indent="0">
              <a:buNone/>
            </a:pPr>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2" name="Platshållare för innehåll 1" descr="En bild som visar person, ärm, klädsel, Människoansikte">
            <a:extLst>
              <a:ext uri="{FF2B5EF4-FFF2-40B4-BE49-F238E27FC236}">
                <a16:creationId xmlns:a16="http://schemas.microsoft.com/office/drawing/2014/main" id="{3F6B093E-689B-FE95-FA15-10323F1C5F09}"/>
              </a:ext>
            </a:extLst>
          </p:cNvPr>
          <p:cNvPicPr>
            <a:picLocks noGrp="1" noChangeAspect="1"/>
          </p:cNvPicPr>
          <p:nvPr>
            <p:ph sz="half" idx="2"/>
          </p:nvPr>
        </p:nvPicPr>
        <p:blipFill>
          <a:blip r:embed="rId3"/>
          <a:stretch>
            <a:fillRect/>
          </a:stretch>
        </p:blipFill>
        <p:spPr>
          <a:xfrm>
            <a:off x="7526908" y="1324769"/>
            <a:ext cx="2186434" cy="4733925"/>
          </a:xfrm>
        </p:spPr>
      </p:pic>
    </p:spTree>
    <p:extLst>
      <p:ext uri="{BB962C8B-B14F-4D97-AF65-F5344CB8AC3E}">
        <p14:creationId xmlns:p14="http://schemas.microsoft.com/office/powerpoint/2010/main" val="193877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ÅRETS KOMET TJEJ SIMHOPP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a:normAutofit/>
          </a:bodyPr>
          <a:lstStyle/>
          <a:p>
            <a:r>
              <a:rPr lang="sv-SE" sz="3200">
                <a:solidFill>
                  <a:schemeClr val="accent1">
                    <a:lumMod val="75000"/>
                  </a:schemeClr>
                </a:solidFill>
                <a:effectLst/>
                <a:latin typeface="Arial" panose="020B0604020202020204" pitchFamily="34" charset="0"/>
                <a:ea typeface="Arial" panose="020B0604020202020204" pitchFamily="34" charset="0"/>
              </a:rPr>
              <a:t>Lovisa Borg</a:t>
            </a:r>
            <a:endParaRPr lang="sv-SE" sz="3200">
              <a:solidFill>
                <a:schemeClr val="accent1">
                  <a:lumMod val="75000"/>
                </a:schemeClr>
              </a:solidFill>
              <a:latin typeface="Arial" panose="020B0604020202020204" pitchFamily="34" charset="0"/>
              <a:ea typeface="Arial" panose="020B0604020202020204" pitchFamily="34" charset="0"/>
            </a:endParaRPr>
          </a:p>
          <a:p>
            <a:pPr marL="0" indent="0">
              <a:buNone/>
            </a:pPr>
            <a:r>
              <a:rPr lang="sv-SE" sz="1800">
                <a:solidFill>
                  <a:schemeClr val="accent1">
                    <a:lumMod val="75000"/>
                  </a:schemeClr>
                </a:solidFill>
                <a:latin typeface="Arial" panose="020B0604020202020204" pitchFamily="34" charset="0"/>
              </a:rPr>
              <a:t>Åtets komet flickor går till en tjej som under året har kommit tillbaka från en liten svacka med bravur! Krossade sina personliga rekord under hösten och blev där med uttagen att representera Sverige vid Nordiska Juniormästerskapen. Årets komet är Lovisa Borg</a:t>
            </a:r>
          </a:p>
          <a:p>
            <a:endParaRPr lang="sv-SE" sz="1800">
              <a:solidFill>
                <a:schemeClr val="accent1">
                  <a:lumMod val="75000"/>
                </a:schemeClr>
              </a:solidFill>
              <a:latin typeface="Arial" panose="020B0604020202020204" pitchFamily="34" charset="0"/>
            </a:endParaRPr>
          </a:p>
          <a:p>
            <a:endParaRPr lang="sv-SE" sz="1800">
              <a:solidFill>
                <a:schemeClr val="accent1">
                  <a:lumMod val="75000"/>
                </a:schemeClr>
              </a:solidFill>
              <a:effectLst/>
              <a:latin typeface="Arial" panose="020B0604020202020204" pitchFamily="34" charset="0"/>
              <a:ea typeface="Arial" panose="020B0604020202020204" pitchFamily="34" charset="0"/>
            </a:endParaRPr>
          </a:p>
          <a:p>
            <a:endParaRPr lang="sv-SE" sz="1800">
              <a:solidFill>
                <a:schemeClr val="accent1">
                  <a:lumMod val="75000"/>
                </a:schemeClr>
              </a:solidFill>
              <a:latin typeface="Arial" panose="020B0604020202020204" pitchFamily="34" charset="0"/>
              <a:ea typeface="Arial" panose="020B0604020202020204" pitchFamily="34" charset="0"/>
            </a:endParaRPr>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6" name="Platshållare för innehåll 5" descr="En bild som visar person, klädsel, Shorts, blå&#10;&#10;Automatiskt genererad beskrivning">
            <a:extLst>
              <a:ext uri="{FF2B5EF4-FFF2-40B4-BE49-F238E27FC236}">
                <a16:creationId xmlns:a16="http://schemas.microsoft.com/office/drawing/2014/main" id="{82579BB7-EDFB-AB59-06BE-D159FD79C7E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19551" y="1825625"/>
            <a:ext cx="1886898" cy="4351338"/>
          </a:xfrm>
        </p:spPr>
      </p:pic>
    </p:spTree>
    <p:extLst>
      <p:ext uri="{BB962C8B-B14F-4D97-AF65-F5344CB8AC3E}">
        <p14:creationId xmlns:p14="http://schemas.microsoft.com/office/powerpoint/2010/main" val="363099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ÅRETS KOMET KILLE SIMHOPP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a:normAutofit/>
          </a:bodyPr>
          <a:lstStyle/>
          <a:p>
            <a:r>
              <a:rPr lang="sv-SE" sz="3200">
                <a:solidFill>
                  <a:schemeClr val="accent1">
                    <a:lumMod val="75000"/>
                  </a:schemeClr>
                </a:solidFill>
                <a:latin typeface="Arial" panose="020B0604020202020204" pitchFamily="34" charset="0"/>
                <a:ea typeface="Arial" panose="020B0604020202020204" pitchFamily="34" charset="0"/>
              </a:rPr>
              <a:t>Oscar Blomqvist </a:t>
            </a:r>
            <a:endParaRPr lang="sv-SE" sz="1800">
              <a:solidFill>
                <a:schemeClr val="accent1">
                  <a:lumMod val="75000"/>
                </a:schemeClr>
              </a:solidFill>
              <a:effectLst/>
              <a:latin typeface="Arial" panose="020B0604020202020204" pitchFamily="34" charset="0"/>
              <a:ea typeface="Arial" panose="020B0604020202020204" pitchFamily="34" charset="0"/>
            </a:endParaRPr>
          </a:p>
          <a:p>
            <a:r>
              <a:rPr lang="sv-SE" sz="1800">
                <a:effectLst/>
                <a:latin typeface="Calibri" panose="020F0502020204030204" pitchFamily="34" charset="0"/>
                <a:ea typeface="Calibri" panose="020F0502020204030204" pitchFamily="34" charset="0"/>
                <a:cs typeface="Times New Roman" panose="02020603050405020304" pitchFamily="18" charset="0"/>
              </a:rPr>
              <a:t> </a:t>
            </a:r>
            <a:r>
              <a:rPr lang="sv-SE" sz="1800">
                <a:solidFill>
                  <a:schemeClr val="accent1">
                    <a:lumMod val="75000"/>
                  </a:schemeClr>
                </a:solidFill>
                <a:latin typeface="Arial" panose="020B0604020202020204" pitchFamily="34" charset="0"/>
              </a:rPr>
              <a:t>På killsidan går årets komet till en grabb som under föregående år verkligen visat framfötterna! Kometen har på ett målmedvetet och modigt sätt testat nytt hopp efter nytt hopp och utvecklingen har gått i raketfart. Trots sin unga ålder har han redan hunnit testa på flertalet avancerade hopp och tekniker. Han kommer alltid glad till träningen och hejar fram sina gruppkompisar genom träning som tävling. </a:t>
            </a:r>
          </a:p>
          <a:p>
            <a:r>
              <a:rPr lang="sv-SE" sz="1800">
                <a:solidFill>
                  <a:schemeClr val="accent1">
                    <a:lumMod val="75000"/>
                  </a:schemeClr>
                </a:solidFill>
                <a:latin typeface="Arial" panose="020B0604020202020204" pitchFamily="34" charset="0"/>
              </a:rPr>
              <a:t>The </a:t>
            </a:r>
            <a:r>
              <a:rPr lang="sv-SE" sz="1800" err="1">
                <a:solidFill>
                  <a:schemeClr val="accent1">
                    <a:lumMod val="75000"/>
                  </a:schemeClr>
                </a:solidFill>
                <a:latin typeface="Arial" panose="020B0604020202020204" pitchFamily="34" charset="0"/>
              </a:rPr>
              <a:t>sky’s</a:t>
            </a:r>
            <a:r>
              <a:rPr lang="sv-SE" sz="1800">
                <a:solidFill>
                  <a:schemeClr val="accent1">
                    <a:lumMod val="75000"/>
                  </a:schemeClr>
                </a:solidFill>
                <a:latin typeface="Arial" panose="020B0604020202020204" pitchFamily="34" charset="0"/>
              </a:rPr>
              <a:t> the limit gäller verkligen för den här killen så länge glöden för att utvecklas finns kvar.</a:t>
            </a:r>
          </a:p>
          <a:p>
            <a:endParaRPr lang="sv-SE" sz="1800">
              <a:solidFill>
                <a:schemeClr val="accent1">
                  <a:lumMod val="75000"/>
                </a:schemeClr>
              </a:solidFill>
              <a:latin typeface="Arial" panose="020B0604020202020204" pitchFamily="34" charset="0"/>
            </a:endParaRPr>
          </a:p>
          <a:p>
            <a:endParaRPr lang="sv-SE" sz="1800">
              <a:solidFill>
                <a:schemeClr val="accent1">
                  <a:lumMod val="75000"/>
                </a:schemeClr>
              </a:solidFill>
              <a:latin typeface="Arial" panose="020B0604020202020204" pitchFamily="34" charset="0"/>
              <a:ea typeface="Arial" panose="020B0604020202020204" pitchFamily="34" charset="0"/>
            </a:endParaRPr>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4" name="Platshållare för innehåll 3">
            <a:extLst>
              <a:ext uri="{FF2B5EF4-FFF2-40B4-BE49-F238E27FC236}">
                <a16:creationId xmlns:a16="http://schemas.microsoft.com/office/drawing/2014/main" id="{509FB90A-EB5D-99A9-3D40-4267C0405E68}"/>
              </a:ext>
            </a:extLst>
          </p:cNvPr>
          <p:cNvPicPr>
            <a:picLocks noGrp="1" noChangeAspect="1"/>
          </p:cNvPicPr>
          <p:nvPr>
            <p:ph sz="half" idx="2"/>
          </p:nvPr>
        </p:nvPicPr>
        <p:blipFill>
          <a:blip r:embed="rId3"/>
          <a:stretch>
            <a:fillRect/>
          </a:stretch>
        </p:blipFill>
        <p:spPr>
          <a:xfrm>
            <a:off x="7313213" y="1825625"/>
            <a:ext cx="2899573" cy="4351338"/>
          </a:xfrm>
          <a:prstGeom prst="rect">
            <a:avLst/>
          </a:prstGeom>
        </p:spPr>
      </p:pic>
    </p:spTree>
    <p:extLst>
      <p:ext uri="{BB962C8B-B14F-4D97-AF65-F5344CB8AC3E}">
        <p14:creationId xmlns:p14="http://schemas.microsoft.com/office/powerpoint/2010/main" val="386709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POSEIDONPRISET 2023 SIMNING</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vert="horz" lIns="91440" tIns="45720" rIns="91440" bIns="45720" rtlCol="0" anchor="t">
            <a:normAutofit/>
          </a:bodyPr>
          <a:lstStyle/>
          <a:p>
            <a:r>
              <a:rPr lang="sv-SE" sz="3200">
                <a:solidFill>
                  <a:schemeClr val="accent1">
                    <a:lumMod val="75000"/>
                  </a:schemeClr>
                </a:solidFill>
                <a:latin typeface="Arial"/>
                <a:ea typeface="Arial" panose="020B0604020202020204" pitchFamily="34" charset="0"/>
                <a:cs typeface="Arial"/>
              </a:rPr>
              <a:t>OLIVIA OLSSON</a:t>
            </a:r>
            <a:endParaRPr lang="sv-SE" sz="1800">
              <a:solidFill>
                <a:schemeClr val="accent1">
                  <a:lumMod val="75000"/>
                </a:schemeClr>
              </a:solidFill>
              <a:effectLst/>
              <a:latin typeface="Arial"/>
              <a:ea typeface="Arial" panose="020B0604020202020204" pitchFamily="34" charset="0"/>
            </a:endParaRPr>
          </a:p>
          <a:p>
            <a:endParaRPr lang="sv-SE" sz="1800">
              <a:solidFill>
                <a:schemeClr val="accent1">
                  <a:lumMod val="75000"/>
                </a:schemeClr>
              </a:solidFill>
              <a:latin typeface="Arial" panose="020B0604020202020204" pitchFamily="34" charset="0"/>
              <a:ea typeface="Arial" panose="020B0604020202020204" pitchFamily="34" charset="0"/>
            </a:endParaRPr>
          </a:p>
          <a:p>
            <a:r>
              <a:rPr lang="sv-SE" sz="2000">
                <a:solidFill>
                  <a:schemeClr val="accent1">
                    <a:lumMod val="75000"/>
                  </a:schemeClr>
                </a:solidFill>
                <a:ea typeface="Calibri"/>
                <a:cs typeface="Calibri"/>
              </a:rPr>
              <a:t>Olivia har under många år tränat hårt och målinriktat. Under 2023 så släppte allt till slut och äntligen kom det efterlängtade SM kvalet. Olivia är beviset på att motivation och inställning kan bära riktigt långt.</a:t>
            </a:r>
          </a:p>
          <a:p>
            <a:pPr marL="0" indent="0">
              <a:buNone/>
            </a:pPr>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2" name="Platshållare för innehåll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83474" y="1825625"/>
            <a:ext cx="1759051" cy="4351338"/>
          </a:xfrm>
        </p:spPr>
      </p:pic>
    </p:spTree>
    <p:extLst>
      <p:ext uri="{BB962C8B-B14F-4D97-AF65-F5344CB8AC3E}">
        <p14:creationId xmlns:p14="http://schemas.microsoft.com/office/powerpoint/2010/main" val="363441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FYLLDE STJÄRNKORTET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a:lstStyle/>
          <a:p>
            <a:r>
              <a:rPr lang="sv-SE" sz="3200">
                <a:solidFill>
                  <a:schemeClr val="accent1">
                    <a:lumMod val="75000"/>
                  </a:schemeClr>
                </a:solidFill>
                <a:effectLst/>
                <a:latin typeface="Arial" panose="020B0604020202020204" pitchFamily="34" charset="0"/>
                <a:ea typeface="Arial" panose="020B0604020202020204" pitchFamily="34" charset="0"/>
              </a:rPr>
              <a:t>Levi Olsson</a:t>
            </a:r>
          </a:p>
          <a:p>
            <a:r>
              <a:rPr lang="sv-SE" sz="3200">
                <a:solidFill>
                  <a:schemeClr val="accent1">
                    <a:lumMod val="75000"/>
                  </a:schemeClr>
                </a:solidFill>
                <a:latin typeface="Arial" panose="020B0604020202020204" pitchFamily="34" charset="0"/>
                <a:ea typeface="Arial" panose="020B0604020202020204" pitchFamily="34" charset="0"/>
              </a:rPr>
              <a:t>Lasse </a:t>
            </a:r>
            <a:r>
              <a:rPr lang="sv-SE" sz="3200" err="1">
                <a:solidFill>
                  <a:schemeClr val="accent1">
                    <a:lumMod val="75000"/>
                  </a:schemeClr>
                </a:solidFill>
                <a:latin typeface="Arial" panose="020B0604020202020204" pitchFamily="34" charset="0"/>
                <a:ea typeface="Arial" panose="020B0604020202020204" pitchFamily="34" charset="0"/>
              </a:rPr>
              <a:t>Noregaard</a:t>
            </a:r>
            <a:r>
              <a:rPr lang="sv-SE" sz="3200">
                <a:solidFill>
                  <a:schemeClr val="accent1">
                    <a:lumMod val="75000"/>
                  </a:schemeClr>
                </a:solidFill>
                <a:latin typeface="Arial" panose="020B0604020202020204" pitchFamily="34" charset="0"/>
                <a:ea typeface="Arial" panose="020B0604020202020204" pitchFamily="34" charset="0"/>
              </a:rPr>
              <a:t> </a:t>
            </a:r>
          </a:p>
          <a:p>
            <a:r>
              <a:rPr lang="sv-SE" sz="3200">
                <a:solidFill>
                  <a:schemeClr val="accent1">
                    <a:lumMod val="75000"/>
                  </a:schemeClr>
                </a:solidFill>
                <a:effectLst/>
                <a:latin typeface="Arial" panose="020B0604020202020204" pitchFamily="34" charset="0"/>
                <a:ea typeface="Arial" panose="020B0604020202020204" pitchFamily="34" charset="0"/>
              </a:rPr>
              <a:t>William Ekenstierna </a:t>
            </a:r>
          </a:p>
          <a:p>
            <a:endParaRPr lang="sv-SE" sz="1800">
              <a:solidFill>
                <a:schemeClr val="accent1">
                  <a:lumMod val="75000"/>
                </a:schemeClr>
              </a:solidFill>
              <a:latin typeface="Arial" panose="020B0604020202020204" pitchFamily="34" charset="0"/>
              <a:ea typeface="Arial" panose="020B0604020202020204" pitchFamily="34" charset="0"/>
            </a:endParaRPr>
          </a:p>
          <a:p>
            <a:pPr marL="0" indent="0">
              <a:buNone/>
            </a:pPr>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6" name="Platshållare för innehåll 5" descr="En bild som visar sport, bassäng, badkläder, person&#10;&#10;Automatiskt genererad beskrivning">
            <a:extLst>
              <a:ext uri="{FF2B5EF4-FFF2-40B4-BE49-F238E27FC236}">
                <a16:creationId xmlns:a16="http://schemas.microsoft.com/office/drawing/2014/main" id="{3DD066BF-2223-DF52-7BAA-62F69135F0B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43175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POSEIDONPRISET 2023 SIMHOPP</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a:lstStyle/>
          <a:p>
            <a:r>
              <a:rPr lang="sv-SE" sz="3200">
                <a:solidFill>
                  <a:schemeClr val="accent1">
                    <a:lumMod val="75000"/>
                  </a:schemeClr>
                </a:solidFill>
                <a:effectLst/>
                <a:latin typeface="Arial" panose="020B0604020202020204" pitchFamily="34" charset="0"/>
                <a:ea typeface="Arial" panose="020B0604020202020204" pitchFamily="34" charset="0"/>
              </a:rPr>
              <a:t>Lasse </a:t>
            </a:r>
            <a:r>
              <a:rPr lang="sv-SE" sz="3200" err="1">
                <a:solidFill>
                  <a:schemeClr val="accent1">
                    <a:lumMod val="75000"/>
                  </a:schemeClr>
                </a:solidFill>
                <a:effectLst/>
                <a:latin typeface="Arial" panose="020B0604020202020204" pitchFamily="34" charset="0"/>
                <a:ea typeface="Arial" panose="020B0604020202020204" pitchFamily="34" charset="0"/>
              </a:rPr>
              <a:t>Noregaard</a:t>
            </a:r>
            <a:r>
              <a:rPr lang="sv-SE" sz="3200">
                <a:solidFill>
                  <a:schemeClr val="accent1">
                    <a:lumMod val="75000"/>
                  </a:schemeClr>
                </a:solidFill>
                <a:effectLst/>
                <a:latin typeface="Arial" panose="020B0604020202020204" pitchFamily="34" charset="0"/>
                <a:ea typeface="Arial" panose="020B0604020202020204" pitchFamily="34" charset="0"/>
              </a:rPr>
              <a:t> </a:t>
            </a:r>
          </a:p>
          <a:p>
            <a:endParaRPr lang="sv-SE" sz="1800">
              <a:solidFill>
                <a:schemeClr val="accent1">
                  <a:lumMod val="75000"/>
                </a:schemeClr>
              </a:solidFill>
              <a:latin typeface="Arial" panose="020B0604020202020204" pitchFamily="34" charset="0"/>
              <a:ea typeface="Arial" panose="020B0604020202020204" pitchFamily="34" charset="0"/>
            </a:endParaRPr>
          </a:p>
          <a:p>
            <a:r>
              <a:rPr lang="sv-SE" sz="2000">
                <a:solidFill>
                  <a:schemeClr val="accent1">
                    <a:lumMod val="75000"/>
                  </a:schemeClr>
                </a:solidFill>
              </a:rPr>
              <a:t>Årets Poseidonpris går till en kille som är en uppskattad kompis, hejar på och peppar sina gruppkompisar under tävling och träning. Han har hög närvaro och tar sin träning på allvar. Genom motgångar kämpar han på och ger aldrig upp. Årets Poseidonpris går till Lasse Noergaard.</a:t>
            </a:r>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2050" name="Picture 2" descr="Ingen fotobeskrivning tillgänglig.">
            <a:extLst>
              <a:ext uri="{FF2B5EF4-FFF2-40B4-BE49-F238E27FC236}">
                <a16:creationId xmlns:a16="http://schemas.microsoft.com/office/drawing/2014/main" id="{1A199C88-6AD3-19B2-7B5F-CD530ECD73B2}"/>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274769"/>
            <a:ext cx="5181600" cy="34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90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SM SIMMARE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vert="horz" lIns="91440" tIns="45720" rIns="91440" bIns="45720" rtlCol="0" anchor="t">
            <a:normAutofit/>
          </a:bodyPr>
          <a:lstStyle/>
          <a:p>
            <a:r>
              <a:rPr lang="sv-SE" sz="3200">
                <a:solidFill>
                  <a:schemeClr val="accent1">
                    <a:lumMod val="75000"/>
                  </a:schemeClr>
                </a:solidFill>
                <a:latin typeface="Arial"/>
                <a:ea typeface="Arial" panose="020B0604020202020204" pitchFamily="34" charset="0"/>
                <a:cs typeface="Arial"/>
              </a:rPr>
              <a:t>HANNA BERGMAN</a:t>
            </a:r>
            <a:endParaRPr lang="sv-SE" sz="3200">
              <a:solidFill>
                <a:schemeClr val="accent1">
                  <a:lumMod val="75000"/>
                </a:schemeClr>
              </a:solidFill>
              <a:effectLst/>
              <a:latin typeface="Arial"/>
              <a:ea typeface="Arial" panose="020B0604020202020204" pitchFamily="34" charset="0"/>
              <a:cs typeface="Arial"/>
            </a:endParaRPr>
          </a:p>
          <a:p>
            <a:endParaRPr lang="sv-SE" sz="1800">
              <a:solidFill>
                <a:schemeClr val="accent1">
                  <a:lumMod val="75000"/>
                </a:schemeClr>
              </a:solidFill>
              <a:latin typeface="Arial" panose="020B0604020202020204" pitchFamily="34" charset="0"/>
              <a:ea typeface="Arial" panose="020B0604020202020204" pitchFamily="34" charset="0"/>
            </a:endParaRPr>
          </a:p>
          <a:p>
            <a:r>
              <a:rPr lang="sv-SE" sz="2000">
                <a:solidFill>
                  <a:schemeClr val="accent1">
                    <a:lumMod val="75000"/>
                  </a:schemeClr>
                </a:solidFill>
                <a:ea typeface="Calibri"/>
                <a:cs typeface="Calibri"/>
              </a:rPr>
              <a:t>Med totalt 10 SM medaljer varav 4 guld 2023 visar Hanna att hon är en av Sveriges bästa simmerskor. </a:t>
            </a:r>
          </a:p>
          <a:p>
            <a:pPr marL="0" indent="0">
              <a:buNone/>
            </a:pPr>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2" name="Content Placeholder 1">
            <a:extLst>
              <a:ext uri="{FF2B5EF4-FFF2-40B4-BE49-F238E27FC236}">
                <a16:creationId xmlns:a16="http://schemas.microsoft.com/office/drawing/2014/main" id="{A0C23859-6B4C-EA65-BE50-19E937BBDC06}"/>
              </a:ext>
            </a:extLst>
          </p:cNvPr>
          <p:cNvPicPr>
            <a:picLocks noGrp="1" noChangeAspect="1"/>
          </p:cNvPicPr>
          <p:nvPr>
            <p:ph sz="half" idx="2"/>
          </p:nvPr>
        </p:nvPicPr>
        <p:blipFill>
          <a:blip r:embed="rId3"/>
          <a:stretch>
            <a:fillRect/>
          </a:stretch>
        </p:blipFill>
        <p:spPr>
          <a:xfrm>
            <a:off x="7276817" y="1535339"/>
            <a:ext cx="3190081" cy="4351338"/>
          </a:xfrm>
        </p:spPr>
      </p:pic>
    </p:spTree>
    <p:extLst>
      <p:ext uri="{BB962C8B-B14F-4D97-AF65-F5344CB8AC3E}">
        <p14:creationId xmlns:p14="http://schemas.microsoft.com/office/powerpoint/2010/main" val="138533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ctr"/>
            <a:r>
              <a:rPr lang="sv-SE">
                <a:solidFill>
                  <a:schemeClr val="accent1">
                    <a:lumMod val="75000"/>
                  </a:schemeClr>
                </a:solidFill>
              </a:rPr>
              <a:t>JSM SIMMARE 2023</a:t>
            </a:r>
            <a:endParaRPr lang="sv-SE"/>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vert="horz" lIns="91440" tIns="45720" rIns="91440" bIns="45720" rtlCol="0" anchor="t">
            <a:normAutofit/>
          </a:bodyPr>
          <a:lstStyle/>
          <a:p>
            <a:r>
              <a:rPr lang="sv-SE" sz="3200">
                <a:solidFill>
                  <a:schemeClr val="accent1">
                    <a:lumMod val="75000"/>
                  </a:schemeClr>
                </a:solidFill>
                <a:latin typeface="Arial"/>
                <a:ea typeface="Arial" panose="020B0604020202020204" pitchFamily="34" charset="0"/>
                <a:cs typeface="Arial"/>
              </a:rPr>
              <a:t>ISABELLA NILSSON</a:t>
            </a:r>
            <a:endParaRPr lang="sv-SE" sz="1800">
              <a:solidFill>
                <a:schemeClr val="accent1">
                  <a:lumMod val="75000"/>
                </a:schemeClr>
              </a:solidFill>
              <a:effectLst/>
              <a:latin typeface="Arial"/>
              <a:ea typeface="Arial" panose="020B0604020202020204" pitchFamily="34" charset="0"/>
            </a:endParaRPr>
          </a:p>
          <a:p>
            <a:r>
              <a:rPr lang="sv-SE" sz="1800">
                <a:solidFill>
                  <a:schemeClr val="accent1">
                    <a:lumMod val="75000"/>
                  </a:schemeClr>
                </a:solidFill>
                <a:latin typeface="Arial"/>
                <a:ea typeface="Arial" panose="020B0604020202020204" pitchFamily="34" charset="0"/>
                <a:cs typeface="Arial"/>
              </a:rPr>
              <a:t>5 medaljer sammanlagt i kort- och långbana. Full pott på sommaren i Umeå 50, 100, 200 ryggsim. En fantastisk insats att vara top3 bland de som är upp till 3 år äldre. Tack vare hennes inställning och väldigt starka träningsinsatser kunde hon följa upp det även på hösten med stora personliga rekord i Göteborg och ytterligare medaljer på 50 och 200 ryggsim. Grattis Bella!</a:t>
            </a:r>
          </a:p>
          <a:p>
            <a:pPr marL="0" indent="0">
              <a:buNone/>
            </a:pPr>
            <a:endParaRPr lang="sv-SE">
              <a:solidFill>
                <a:srgbClr val="000000"/>
              </a:solidFill>
              <a:ea typeface="Calibri"/>
              <a:cs typeface="Calibri"/>
            </a:endParaRPr>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9" name="Platshållare för innehåll 8" descr="En bild som visar person, Människoansikte, klädsel, vägg&#10;&#10;Automatiskt genererad beskrivning">
            <a:extLst>
              <a:ext uri="{FF2B5EF4-FFF2-40B4-BE49-F238E27FC236}">
                <a16:creationId xmlns:a16="http://schemas.microsoft.com/office/drawing/2014/main" id="{B6F4626C-1C85-229A-D855-D62D4B728CC1}"/>
              </a:ext>
            </a:extLst>
          </p:cNvPr>
          <p:cNvPicPr>
            <a:picLocks noGrp="1" noChangeAspect="1"/>
          </p:cNvPicPr>
          <p:nvPr>
            <p:ph sz="half" idx="2"/>
          </p:nvPr>
        </p:nvPicPr>
        <p:blipFill>
          <a:blip r:embed="rId3"/>
          <a:stretch>
            <a:fillRect/>
          </a:stretch>
        </p:blipFill>
        <p:spPr>
          <a:xfrm>
            <a:off x="6981825" y="1439069"/>
            <a:ext cx="3324225" cy="4619625"/>
          </a:xfrm>
        </p:spPr>
      </p:pic>
    </p:spTree>
    <p:extLst>
      <p:ext uri="{BB962C8B-B14F-4D97-AF65-F5344CB8AC3E}">
        <p14:creationId xmlns:p14="http://schemas.microsoft.com/office/powerpoint/2010/main" val="167881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ctr"/>
            <a:r>
              <a:rPr lang="sv-SE">
                <a:solidFill>
                  <a:schemeClr val="accent1">
                    <a:lumMod val="75000"/>
                  </a:schemeClr>
                </a:solidFill>
              </a:rPr>
              <a:t>SUM-SIM SIMMARE 2023</a:t>
            </a:r>
            <a:endParaRPr lang="sv-SE"/>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vert="horz" lIns="91440" tIns="45720" rIns="91440" bIns="45720" rtlCol="0" anchor="t">
            <a:normAutofit/>
          </a:bodyPr>
          <a:lstStyle/>
          <a:p>
            <a:r>
              <a:rPr lang="sv-SE" sz="3200">
                <a:solidFill>
                  <a:schemeClr val="accent1">
                    <a:lumMod val="75000"/>
                  </a:schemeClr>
                </a:solidFill>
                <a:effectLst/>
                <a:latin typeface="Arial" panose="020B0604020202020204" pitchFamily="34" charset="0"/>
                <a:ea typeface="Arial" panose="020B0604020202020204" pitchFamily="34" charset="0"/>
              </a:rPr>
              <a:t>ISABELLA NILSSON</a:t>
            </a:r>
          </a:p>
          <a:p>
            <a:pPr marL="0" indent="0">
              <a:buNone/>
            </a:pPr>
            <a:r>
              <a:rPr lang="sv-SE" sz="2000">
                <a:solidFill>
                  <a:schemeClr val="accent1">
                    <a:lumMod val="75000"/>
                  </a:schemeClr>
                </a:solidFill>
                <a:latin typeface="Arial"/>
                <a:ea typeface="Arial" panose="020B0604020202020204" pitchFamily="34" charset="0"/>
                <a:cs typeface="Arial"/>
              </a:rPr>
              <a:t>Vilket år Bella har bakom sig när det kommer till </a:t>
            </a:r>
            <a:r>
              <a:rPr lang="sv-SE" sz="2000" err="1">
                <a:solidFill>
                  <a:schemeClr val="accent1">
                    <a:lumMod val="75000"/>
                  </a:schemeClr>
                </a:solidFill>
                <a:latin typeface="Arial"/>
                <a:ea typeface="Arial" panose="020B0604020202020204" pitchFamily="34" charset="0"/>
                <a:cs typeface="Arial"/>
              </a:rPr>
              <a:t>Sum</a:t>
            </a:r>
            <a:r>
              <a:rPr lang="sv-SE" sz="2000">
                <a:solidFill>
                  <a:schemeClr val="accent1">
                    <a:lumMod val="75000"/>
                  </a:schemeClr>
                </a:solidFill>
                <a:latin typeface="Arial"/>
                <a:ea typeface="Arial" panose="020B0604020202020204" pitchFamily="34" charset="0"/>
                <a:cs typeface="Arial"/>
              </a:rPr>
              <a:t>-Sim också, individuella guldmedaljer på flera ryggsimsdistanser, dominans på 200 rygg i kort. Samt kronan på verket en fantastisk startsträcka i laget som tog guld på 4x100 medley. Årets  </a:t>
            </a:r>
            <a:r>
              <a:rPr lang="sv-SE" sz="2000" err="1">
                <a:solidFill>
                  <a:schemeClr val="accent1">
                    <a:lumMod val="75000"/>
                  </a:schemeClr>
                </a:solidFill>
                <a:latin typeface="Arial"/>
                <a:ea typeface="Arial" panose="020B0604020202020204" pitchFamily="34" charset="0"/>
                <a:cs typeface="Arial"/>
              </a:rPr>
              <a:t>Sum</a:t>
            </a:r>
            <a:r>
              <a:rPr lang="sv-SE" sz="2000">
                <a:solidFill>
                  <a:schemeClr val="accent1">
                    <a:lumMod val="75000"/>
                  </a:schemeClr>
                </a:solidFill>
                <a:latin typeface="Arial"/>
                <a:ea typeface="Arial" panose="020B0604020202020204" pitchFamily="34" charset="0"/>
                <a:cs typeface="Arial"/>
              </a:rPr>
              <a:t>-Sim simmare var Isabella Nilsson</a:t>
            </a:r>
          </a:p>
          <a:p>
            <a:pPr marL="0" indent="0">
              <a:buNone/>
            </a:pPr>
            <a:endParaRPr lang="sv-SE" sz="1800">
              <a:solidFill>
                <a:schemeClr val="accent1">
                  <a:lumMod val="75000"/>
                </a:schemeClr>
              </a:solidFill>
              <a:effectLst/>
              <a:latin typeface="Arial" panose="020B0604020202020204" pitchFamily="34" charset="0"/>
              <a:ea typeface="Arial" panose="020B0604020202020204" pitchFamily="34" charset="0"/>
            </a:endParaRPr>
          </a:p>
          <a:p>
            <a:pPr marL="0" indent="0">
              <a:buNone/>
            </a:pPr>
            <a:endParaRPr lang="sv-SE" sz="1800">
              <a:solidFill>
                <a:schemeClr val="accent1">
                  <a:lumMod val="75000"/>
                </a:schemeClr>
              </a:solidFill>
              <a:latin typeface="Arial" panose="020B0604020202020204" pitchFamily="34" charset="0"/>
              <a:ea typeface="Arial" panose="020B0604020202020204" pitchFamily="34" charset="0"/>
            </a:endParaRPr>
          </a:p>
          <a:p>
            <a:pPr marL="0" indent="0">
              <a:buNone/>
            </a:pPr>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7" name="Platshållare för innehåll 6" descr="En bild som visar sport, person, klädsel, vatten&#10;&#10;Automatiskt genererad beskrivning">
            <a:extLst>
              <a:ext uri="{FF2B5EF4-FFF2-40B4-BE49-F238E27FC236}">
                <a16:creationId xmlns:a16="http://schemas.microsoft.com/office/drawing/2014/main" id="{DA92305F-2EC1-B9AA-31A2-A2303D281CBD}"/>
              </a:ext>
            </a:extLst>
          </p:cNvPr>
          <p:cNvPicPr>
            <a:picLocks noGrp="1" noChangeAspect="1"/>
          </p:cNvPicPr>
          <p:nvPr>
            <p:ph sz="half" idx="2"/>
          </p:nvPr>
        </p:nvPicPr>
        <p:blipFill>
          <a:blip r:embed="rId3"/>
          <a:stretch>
            <a:fillRect/>
          </a:stretch>
        </p:blipFill>
        <p:spPr>
          <a:xfrm>
            <a:off x="6979146" y="1334294"/>
            <a:ext cx="3158133" cy="4724400"/>
          </a:xfrm>
        </p:spPr>
      </p:pic>
    </p:spTree>
    <p:extLst>
      <p:ext uri="{BB962C8B-B14F-4D97-AF65-F5344CB8AC3E}">
        <p14:creationId xmlns:p14="http://schemas.microsoft.com/office/powerpoint/2010/main" val="69659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SM SIMHOPPARE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a:lstStyle/>
          <a:p>
            <a:r>
              <a:rPr lang="sv-SE" sz="3200">
                <a:solidFill>
                  <a:schemeClr val="accent1">
                    <a:lumMod val="75000"/>
                  </a:schemeClr>
                </a:solidFill>
                <a:effectLst/>
                <a:latin typeface="Arial" panose="020B0604020202020204" pitchFamily="34" charset="0"/>
                <a:ea typeface="Arial" panose="020B0604020202020204" pitchFamily="34" charset="0"/>
              </a:rPr>
              <a:t>Nina Janmyr</a:t>
            </a:r>
            <a:endParaRPr lang="sv-SE" sz="1800">
              <a:solidFill>
                <a:schemeClr val="accent1">
                  <a:lumMod val="75000"/>
                </a:schemeClr>
              </a:solidFill>
              <a:effectLst/>
              <a:latin typeface="Arial" panose="020B0604020202020204" pitchFamily="34" charset="0"/>
              <a:ea typeface="Arial" panose="020B0604020202020204" pitchFamily="34" charset="0"/>
            </a:endParaRPr>
          </a:p>
          <a:p>
            <a:endParaRPr lang="sv-SE" sz="1800">
              <a:solidFill>
                <a:schemeClr val="accent1">
                  <a:lumMod val="75000"/>
                </a:schemeClr>
              </a:solidFill>
              <a:latin typeface="Arial" panose="020B0604020202020204" pitchFamily="34" charset="0"/>
              <a:ea typeface="Arial" panose="020B0604020202020204" pitchFamily="34" charset="0"/>
            </a:endParaRPr>
          </a:p>
          <a:p>
            <a:r>
              <a:rPr lang="sv-SE" sz="2000">
                <a:solidFill>
                  <a:schemeClr val="accent1">
                    <a:lumMod val="75000"/>
                  </a:schemeClr>
                </a:solidFill>
              </a:rPr>
              <a:t>Under sommar SM 2023 blev Nina svensk mästare på 3m och silvermedaljör på 1m. Hon tog medalj i samtliga grenar hon ställde upp i. </a:t>
            </a:r>
          </a:p>
          <a:p>
            <a:pPr marL="0" indent="0">
              <a:buNone/>
            </a:pPr>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1026" name="Picture 2" descr="Ingen fotobeskrivning tillgänglig.">
            <a:extLst>
              <a:ext uri="{FF2B5EF4-FFF2-40B4-BE49-F238E27FC236}">
                <a16:creationId xmlns:a16="http://schemas.microsoft.com/office/drawing/2014/main" id="{BB0A577C-1A32-AF9D-A0A2-6F0A21F239AE}"/>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30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JSM SIMHOPPARE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a:normAutofit/>
          </a:bodyPr>
          <a:lstStyle/>
          <a:p>
            <a:r>
              <a:rPr lang="sv-SE" sz="3200">
                <a:solidFill>
                  <a:schemeClr val="accent1">
                    <a:lumMod val="75000"/>
                  </a:schemeClr>
                </a:solidFill>
                <a:latin typeface="Arial" panose="020B0604020202020204" pitchFamily="34" charset="0"/>
                <a:ea typeface="Arial" panose="020B0604020202020204" pitchFamily="34" charset="0"/>
              </a:rPr>
              <a:t>Axel Walther</a:t>
            </a:r>
            <a:endParaRPr lang="sv-SE" sz="1800">
              <a:solidFill>
                <a:schemeClr val="accent1">
                  <a:lumMod val="75000"/>
                </a:schemeClr>
              </a:solidFill>
              <a:effectLst/>
              <a:latin typeface="Arial" panose="020B0604020202020204" pitchFamily="34" charset="0"/>
              <a:ea typeface="Arial" panose="020B0604020202020204" pitchFamily="34" charset="0"/>
            </a:endParaRPr>
          </a:p>
          <a:p>
            <a:endParaRPr lang="sv-SE" sz="1800">
              <a:solidFill>
                <a:schemeClr val="accent1">
                  <a:lumMod val="75000"/>
                </a:schemeClr>
              </a:solidFill>
              <a:latin typeface="Arial" panose="020B0604020202020204" pitchFamily="34" charset="0"/>
              <a:ea typeface="Arial" panose="020B0604020202020204" pitchFamily="34" charset="0"/>
            </a:endParaRPr>
          </a:p>
          <a:p>
            <a:r>
              <a:rPr lang="sv-SE" sz="2000">
                <a:solidFill>
                  <a:schemeClr val="accent1">
                    <a:lumMod val="75000"/>
                  </a:schemeClr>
                </a:solidFill>
              </a:rPr>
              <a:t>Axel titulerar sig som svensk juniormästare på 1m 2023. Han tog hem silvret på höga hopp och tog silver i </a:t>
            </a:r>
            <a:r>
              <a:rPr lang="sv-SE" sz="2000" err="1">
                <a:solidFill>
                  <a:schemeClr val="accent1">
                    <a:lumMod val="75000"/>
                  </a:schemeClr>
                </a:solidFill>
              </a:rPr>
              <a:t>synchro</a:t>
            </a:r>
            <a:r>
              <a:rPr lang="sv-SE" sz="2000">
                <a:solidFill>
                  <a:schemeClr val="accent1">
                    <a:lumMod val="75000"/>
                  </a:schemeClr>
                </a:solidFill>
              </a:rPr>
              <a:t> på 3m tillsammans med Carl.</a:t>
            </a:r>
          </a:p>
          <a:p>
            <a:endParaRPr lang="sv-SE" sz="2000">
              <a:solidFill>
                <a:schemeClr val="accent1">
                  <a:lumMod val="75000"/>
                </a:schemeClr>
              </a:solidFill>
            </a:endParaRPr>
          </a:p>
          <a:p>
            <a:pPr marL="0" indent="0">
              <a:buNone/>
            </a:pPr>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4" name="Platshållare för innehåll 3">
            <a:extLst>
              <a:ext uri="{FF2B5EF4-FFF2-40B4-BE49-F238E27FC236}">
                <a16:creationId xmlns:a16="http://schemas.microsoft.com/office/drawing/2014/main" id="{6AC211B4-3AC9-F903-D1FB-9F8B0CE4383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42921" y="1825625"/>
            <a:ext cx="3640158" cy="4351338"/>
          </a:xfrm>
        </p:spPr>
      </p:pic>
    </p:spTree>
    <p:extLst>
      <p:ext uri="{BB962C8B-B14F-4D97-AF65-F5344CB8AC3E}">
        <p14:creationId xmlns:p14="http://schemas.microsoft.com/office/powerpoint/2010/main" val="234051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6A04365-00EA-4093-90C8-E72525400357}"/>
              </a:ext>
            </a:extLst>
          </p:cNvPr>
          <p:cNvSpPr>
            <a:spLocks noGrp="1"/>
          </p:cNvSpPr>
          <p:nvPr>
            <p:ph type="title"/>
          </p:nvPr>
        </p:nvSpPr>
        <p:spPr/>
        <p:txBody>
          <a:bodyPr/>
          <a:lstStyle/>
          <a:p>
            <a:pPr algn="r"/>
            <a:r>
              <a:rPr lang="sv-SE">
                <a:solidFill>
                  <a:schemeClr val="accent1">
                    <a:lumMod val="75000"/>
                  </a:schemeClr>
                </a:solidFill>
              </a:rPr>
              <a:t>USM SIMHOPPARE 2023</a:t>
            </a:r>
          </a:p>
        </p:txBody>
      </p:sp>
      <p:sp>
        <p:nvSpPr>
          <p:cNvPr id="3" name="Platshållare för innehåll 2">
            <a:extLst>
              <a:ext uri="{FF2B5EF4-FFF2-40B4-BE49-F238E27FC236}">
                <a16:creationId xmlns:a16="http://schemas.microsoft.com/office/drawing/2014/main" id="{F63E6505-1795-42A4-AE1E-F81C438E6094}"/>
              </a:ext>
            </a:extLst>
          </p:cNvPr>
          <p:cNvSpPr>
            <a:spLocks noGrp="1"/>
          </p:cNvSpPr>
          <p:nvPr>
            <p:ph sz="half" idx="1"/>
          </p:nvPr>
        </p:nvSpPr>
        <p:spPr/>
        <p:txBody>
          <a:bodyPr>
            <a:normAutofit/>
          </a:bodyPr>
          <a:lstStyle/>
          <a:p>
            <a:r>
              <a:rPr lang="sv-SE" sz="3200">
                <a:solidFill>
                  <a:schemeClr val="accent1">
                    <a:lumMod val="75000"/>
                  </a:schemeClr>
                </a:solidFill>
                <a:latin typeface="Arial" panose="020B0604020202020204" pitchFamily="34" charset="0"/>
                <a:ea typeface="Arial" panose="020B0604020202020204" pitchFamily="34" charset="0"/>
              </a:rPr>
              <a:t>Axel Walther </a:t>
            </a:r>
            <a:endParaRPr lang="sv-SE" sz="1800">
              <a:solidFill>
                <a:schemeClr val="accent1">
                  <a:lumMod val="75000"/>
                </a:schemeClr>
              </a:solidFill>
              <a:effectLst/>
              <a:latin typeface="Arial" panose="020B0604020202020204" pitchFamily="34" charset="0"/>
              <a:ea typeface="Arial" panose="020B0604020202020204" pitchFamily="34" charset="0"/>
            </a:endParaRPr>
          </a:p>
          <a:p>
            <a:endParaRPr lang="sv-SE" sz="1800">
              <a:solidFill>
                <a:schemeClr val="accent1">
                  <a:lumMod val="75000"/>
                </a:schemeClr>
              </a:solidFill>
              <a:latin typeface="Arial" panose="020B0604020202020204" pitchFamily="34" charset="0"/>
              <a:ea typeface="Arial" panose="020B0604020202020204" pitchFamily="34" charset="0"/>
            </a:endParaRPr>
          </a:p>
          <a:p>
            <a:r>
              <a:rPr lang="sv-SE" sz="2000">
                <a:solidFill>
                  <a:schemeClr val="accent1">
                    <a:lumMod val="75000"/>
                  </a:schemeClr>
                </a:solidFill>
              </a:rPr>
              <a:t>Axel är svensk ungdomsmästare på höga hopp och knep brons på 1m och tog silver i </a:t>
            </a:r>
            <a:r>
              <a:rPr lang="sv-SE" sz="2000" err="1">
                <a:solidFill>
                  <a:schemeClr val="accent1">
                    <a:lumMod val="75000"/>
                  </a:schemeClr>
                </a:solidFill>
              </a:rPr>
              <a:t>synchro</a:t>
            </a:r>
            <a:r>
              <a:rPr lang="sv-SE" sz="2000">
                <a:solidFill>
                  <a:schemeClr val="accent1">
                    <a:lumMod val="75000"/>
                  </a:schemeClr>
                </a:solidFill>
              </a:rPr>
              <a:t> på 3m tillsammans med Carl. </a:t>
            </a:r>
          </a:p>
          <a:p>
            <a:pPr marL="0" indent="0">
              <a:buNone/>
            </a:pPr>
            <a:endParaRPr lang="sv-SE"/>
          </a:p>
        </p:txBody>
      </p:sp>
      <p:pic>
        <p:nvPicPr>
          <p:cNvPr id="5" name="Bildobjekt 4">
            <a:extLst>
              <a:ext uri="{FF2B5EF4-FFF2-40B4-BE49-F238E27FC236}">
                <a16:creationId xmlns:a16="http://schemas.microsoft.com/office/drawing/2014/main" id="{AECDC1F1-D31D-4F30-8845-8812BBDAF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921079" cy="1690688"/>
          </a:xfrm>
          <a:prstGeom prst="rect">
            <a:avLst/>
          </a:prstGeom>
        </p:spPr>
      </p:pic>
      <p:pic>
        <p:nvPicPr>
          <p:cNvPr id="6" name="Platshållare för innehåll 5" descr="En bild som visar person, klädsel, Människoansikte, vatten&#10;&#10;Automatiskt genererad beskrivning">
            <a:extLst>
              <a:ext uri="{FF2B5EF4-FFF2-40B4-BE49-F238E27FC236}">
                <a16:creationId xmlns:a16="http://schemas.microsoft.com/office/drawing/2014/main" id="{7272F400-4DAF-F7CF-56A3-802F8E6DAD9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42921" y="1825625"/>
            <a:ext cx="3640158" cy="4351338"/>
          </a:xfrm>
        </p:spPr>
      </p:pic>
    </p:spTree>
    <p:extLst>
      <p:ext uri="{BB962C8B-B14F-4D97-AF65-F5344CB8AC3E}">
        <p14:creationId xmlns:p14="http://schemas.microsoft.com/office/powerpoint/2010/main" val="33880443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d7c0dc6-ba3e-4505-b507-4b60eab7e25d">
      <Terms xmlns="http://schemas.microsoft.com/office/infopath/2007/PartnerControls"/>
    </lcf76f155ced4ddcb4097134ff3c332f>
    <TaxCatchAll xmlns="863db261-c198-4d70-a191-f1715de905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C13515B8C8F1548990D5E7FDF28194A" ma:contentTypeVersion="18" ma:contentTypeDescription="Skapa ett nytt dokument." ma:contentTypeScope="" ma:versionID="ab99e33598c2099434b8f5bc75f3fa4b">
  <xsd:schema xmlns:xsd="http://www.w3.org/2001/XMLSchema" xmlns:xs="http://www.w3.org/2001/XMLSchema" xmlns:p="http://schemas.microsoft.com/office/2006/metadata/properties" xmlns:ns2="7d7c0dc6-ba3e-4505-b507-4b60eab7e25d" xmlns:ns3="863db261-c198-4d70-a191-f1715de905b4" targetNamespace="http://schemas.microsoft.com/office/2006/metadata/properties" ma:root="true" ma:fieldsID="86339be7508428a356beb384fd03280b" ns2:_="" ns3:_="">
    <xsd:import namespace="7d7c0dc6-ba3e-4505-b507-4b60eab7e25d"/>
    <xsd:import namespace="863db261-c198-4d70-a191-f1715de905b4"/>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c0dc6-ba3e-4505-b507-4b60eab7e2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1037477a-9c71-4708-af59-4d389df4595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3db261-c198-4d70-a191-f1715de905b4"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41531baa-6456-4594-97a6-aaea8b04cdbb}" ma:internalName="TaxCatchAll" ma:showField="CatchAllData" ma:web="863db261-c198-4d70-a191-f1715de905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CA24FF-3737-4E9A-86A8-3BEECA689DF4}">
  <ds:schemaRefs>
    <ds:schemaRef ds:uri="7d7c0dc6-ba3e-4505-b507-4b60eab7e25d"/>
    <ds:schemaRef ds:uri="863db261-c198-4d70-a191-f1715de905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92252D6-D60C-430F-8513-D24B53DC02BB}">
  <ds:schemaRefs>
    <ds:schemaRef ds:uri="7d7c0dc6-ba3e-4505-b507-4b60eab7e25d"/>
    <ds:schemaRef ds:uri="863db261-c198-4d70-a191-f1715de905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52143F-1D16-483A-A03E-DEFC8EE8BD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1022</Words>
  <Application>Microsoft Office PowerPoint</Application>
  <PresentationFormat>Bredbild</PresentationFormat>
  <Paragraphs>84</Paragraphs>
  <Slides>20</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20</vt:i4>
      </vt:variant>
    </vt:vector>
  </HeadingPairs>
  <TitlesOfParts>
    <vt:vector size="24" baseType="lpstr">
      <vt:lpstr>Arial</vt:lpstr>
      <vt:lpstr>Calibri</vt:lpstr>
      <vt:lpstr>Calibri Light</vt:lpstr>
      <vt:lpstr>Office-tema</vt:lpstr>
      <vt:lpstr>PRISER 2023</vt:lpstr>
      <vt:lpstr>POSEIDONPRISET 2023 SIMNING</vt:lpstr>
      <vt:lpstr>POSEIDONPRISET 2023 SIMHOPP</vt:lpstr>
      <vt:lpstr>SM SIMMARE 2023</vt:lpstr>
      <vt:lpstr>JSM SIMMARE 2023</vt:lpstr>
      <vt:lpstr>SUM-SIM SIMMARE 2023</vt:lpstr>
      <vt:lpstr>SM SIMHOPPARE 2023</vt:lpstr>
      <vt:lpstr>JSM SIMHOPPARE 2023</vt:lpstr>
      <vt:lpstr>USM SIMHOPPARE 2023</vt:lpstr>
      <vt:lpstr>HÖGSTA FINA POÄNG 2023</vt:lpstr>
      <vt:lpstr>POSEIDONSTIPENDIET SIMNING 2023</vt:lpstr>
      <vt:lpstr>POSEIDONSTIPENDIET SIMHOPP 2023</vt:lpstr>
      <vt:lpstr>LANDSLAGSSIMMARE 2023</vt:lpstr>
      <vt:lpstr>LANDSLAGSHOPPARE 2023</vt:lpstr>
      <vt:lpstr>BRONSMEDALJ 2023</vt:lpstr>
      <vt:lpstr>ÅRETS KOMET TJEJ SIMNING 2023</vt:lpstr>
      <vt:lpstr>ÅRETS KOMET KILLE SIMNING 2023</vt:lpstr>
      <vt:lpstr>ÅRETS KOMET TJEJ SIMHOPP 2023</vt:lpstr>
      <vt:lpstr>ÅRETS KOMET KILLE SIMHOPP 2023</vt:lpstr>
      <vt:lpstr>FYLLDE STJÄRNKORTET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Michael Klevstig</dc:creator>
  <cp:lastModifiedBy>Sanna Wallertoft</cp:lastModifiedBy>
  <cp:revision>2</cp:revision>
  <dcterms:created xsi:type="dcterms:W3CDTF">2021-03-16T10:49:28Z</dcterms:created>
  <dcterms:modified xsi:type="dcterms:W3CDTF">2024-03-20T16:01:03Z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0x0101002C13515B8C8F1548990D5E7FDF28194A</vt:lpwstr>
  </property>
  <property fmtid="{D5CDD505-2E9C-101B-9397-08002B2CF9AE}" pid="3" name="MediaServiceImageTags">
    <vt:lpwstr/>
  </property>
</Properties>
</file>